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6/22/2020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AR" dirty="0" smtClean="0"/>
              <a:t>Gestión Ambiental </a:t>
            </a:r>
            <a:endParaRPr lang="es-AR" dirty="0"/>
          </a:p>
        </p:txBody>
      </p:sp>
      <p:sp>
        <p:nvSpPr>
          <p:cNvPr id="3" name="Subtítulo 2"/>
          <p:cNvSpPr>
            <a:spLocks noGrp="1"/>
          </p:cNvSpPr>
          <p:nvPr>
            <p:ph type="subTitle" idx="1"/>
          </p:nvPr>
        </p:nvSpPr>
        <p:spPr/>
        <p:txBody>
          <a:bodyPr>
            <a:noAutofit/>
          </a:bodyPr>
          <a:lstStyle/>
          <a:p>
            <a:r>
              <a:rPr lang="es-AR" sz="8800" dirty="0" smtClean="0"/>
              <a:t>Metodología</a:t>
            </a:r>
            <a:endParaRPr lang="es-AR" sz="8800" dirty="0"/>
          </a:p>
        </p:txBody>
      </p:sp>
    </p:spTree>
    <p:extLst>
      <p:ext uri="{BB962C8B-B14F-4D97-AF65-F5344CB8AC3E}">
        <p14:creationId xmlns:p14="http://schemas.microsoft.com/office/powerpoint/2010/main" val="3746399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5400" dirty="0" smtClean="0"/>
              <a:t>Problema</a:t>
            </a:r>
            <a:endParaRPr lang="es-AR" sz="5400" dirty="0"/>
          </a:p>
        </p:txBody>
      </p:sp>
      <p:sp>
        <p:nvSpPr>
          <p:cNvPr id="3" name="Marcador de contenido 2"/>
          <p:cNvSpPr>
            <a:spLocks noGrp="1"/>
          </p:cNvSpPr>
          <p:nvPr>
            <p:ph idx="1"/>
          </p:nvPr>
        </p:nvSpPr>
        <p:spPr/>
        <p:txBody>
          <a:bodyPr>
            <a:normAutofit/>
          </a:bodyPr>
          <a:lstStyle/>
          <a:p>
            <a:r>
              <a:rPr lang="es-AR" sz="4000" dirty="0" smtClean="0"/>
              <a:t>Es una pregunta concreta, delimitada, precisa</a:t>
            </a:r>
            <a:endParaRPr lang="es-AR" sz="4000" dirty="0"/>
          </a:p>
        </p:txBody>
      </p:sp>
    </p:spTree>
    <p:extLst>
      <p:ext uri="{BB962C8B-B14F-4D97-AF65-F5344CB8AC3E}">
        <p14:creationId xmlns:p14="http://schemas.microsoft.com/office/powerpoint/2010/main" val="2073110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Objetivos</a:t>
            </a:r>
            <a:endParaRPr lang="es-AR" dirty="0"/>
          </a:p>
        </p:txBody>
      </p:sp>
      <p:sp>
        <p:nvSpPr>
          <p:cNvPr id="3" name="Marcador de contenido 2"/>
          <p:cNvSpPr>
            <a:spLocks noGrp="1"/>
          </p:cNvSpPr>
          <p:nvPr>
            <p:ph idx="1"/>
          </p:nvPr>
        </p:nvSpPr>
        <p:spPr/>
        <p:txBody>
          <a:bodyPr>
            <a:normAutofit/>
          </a:bodyPr>
          <a:lstStyle/>
          <a:p>
            <a:r>
              <a:rPr lang="es-AR" sz="4400" dirty="0" smtClean="0"/>
              <a:t>Qué debemos conocer para responder a nuestro problema. Se plantean objetivo general y objetivos específicos. </a:t>
            </a:r>
            <a:endParaRPr lang="es-AR" sz="4400" dirty="0"/>
          </a:p>
        </p:txBody>
      </p:sp>
    </p:spTree>
    <p:extLst>
      <p:ext uri="{BB962C8B-B14F-4D97-AF65-F5344CB8AC3E}">
        <p14:creationId xmlns:p14="http://schemas.microsoft.com/office/powerpoint/2010/main" val="3444195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6600" dirty="0" smtClean="0"/>
              <a:t>Marco Teórico</a:t>
            </a:r>
            <a:endParaRPr lang="es-AR" sz="6600" dirty="0"/>
          </a:p>
        </p:txBody>
      </p:sp>
      <p:sp>
        <p:nvSpPr>
          <p:cNvPr id="3" name="Marcador de contenido 2"/>
          <p:cNvSpPr>
            <a:spLocks noGrp="1"/>
          </p:cNvSpPr>
          <p:nvPr>
            <p:ph idx="1"/>
          </p:nvPr>
        </p:nvSpPr>
        <p:spPr/>
        <p:txBody>
          <a:bodyPr>
            <a:normAutofit/>
          </a:bodyPr>
          <a:lstStyle/>
          <a:p>
            <a:r>
              <a:rPr lang="es-AR" sz="6000" dirty="0" smtClean="0"/>
              <a:t>A veces se divide en Antecedentes y Marco teórico. </a:t>
            </a:r>
            <a:endParaRPr lang="es-AR" sz="6000" dirty="0"/>
          </a:p>
        </p:txBody>
      </p:sp>
    </p:spTree>
    <p:extLst>
      <p:ext uri="{BB962C8B-B14F-4D97-AF65-F5344CB8AC3E}">
        <p14:creationId xmlns:p14="http://schemas.microsoft.com/office/powerpoint/2010/main" val="1329405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6000" dirty="0" smtClean="0"/>
              <a:t>Metodología</a:t>
            </a:r>
            <a:endParaRPr lang="es-AR" sz="6000" dirty="0"/>
          </a:p>
        </p:txBody>
      </p:sp>
      <p:sp>
        <p:nvSpPr>
          <p:cNvPr id="3" name="Marcador de contenido 2"/>
          <p:cNvSpPr>
            <a:spLocks noGrp="1"/>
          </p:cNvSpPr>
          <p:nvPr>
            <p:ph idx="1"/>
          </p:nvPr>
        </p:nvSpPr>
        <p:spPr/>
        <p:txBody>
          <a:bodyPr>
            <a:normAutofit/>
          </a:bodyPr>
          <a:lstStyle/>
          <a:p>
            <a:r>
              <a:rPr lang="es-AR" sz="4800" dirty="0" smtClean="0"/>
              <a:t>Se debe especificar cómo se piensa hacer la investigación: diseño y técnicas a utilizar</a:t>
            </a:r>
            <a:endParaRPr lang="es-AR" sz="4800" dirty="0"/>
          </a:p>
        </p:txBody>
      </p:sp>
    </p:spTree>
    <p:extLst>
      <p:ext uri="{BB962C8B-B14F-4D97-AF65-F5344CB8AC3E}">
        <p14:creationId xmlns:p14="http://schemas.microsoft.com/office/powerpoint/2010/main" val="22562583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4800" dirty="0" smtClean="0"/>
              <a:t>Cronograma</a:t>
            </a:r>
            <a:endParaRPr lang="es-AR" sz="4800" dirty="0"/>
          </a:p>
        </p:txBody>
      </p:sp>
      <p:sp>
        <p:nvSpPr>
          <p:cNvPr id="3" name="Marcador de contenido 2"/>
          <p:cNvSpPr>
            <a:spLocks noGrp="1"/>
          </p:cNvSpPr>
          <p:nvPr>
            <p:ph idx="1"/>
          </p:nvPr>
        </p:nvSpPr>
        <p:spPr/>
        <p:txBody>
          <a:bodyPr>
            <a:normAutofit/>
          </a:bodyPr>
          <a:lstStyle/>
          <a:p>
            <a:r>
              <a:rPr lang="es-AR" sz="6000" dirty="0" smtClean="0"/>
              <a:t>Planifica la investigación, que acciones se hacen en cada momento. </a:t>
            </a:r>
            <a:endParaRPr lang="es-AR" sz="6000" dirty="0"/>
          </a:p>
        </p:txBody>
      </p:sp>
    </p:spTree>
    <p:extLst>
      <p:ext uri="{BB962C8B-B14F-4D97-AF65-F5344CB8AC3E}">
        <p14:creationId xmlns:p14="http://schemas.microsoft.com/office/powerpoint/2010/main" val="978200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5400" dirty="0" smtClean="0"/>
              <a:t>Bibliografía</a:t>
            </a:r>
            <a:endParaRPr lang="es-AR" sz="5400" dirty="0"/>
          </a:p>
        </p:txBody>
      </p:sp>
      <p:sp>
        <p:nvSpPr>
          <p:cNvPr id="3" name="Marcador de contenido 2"/>
          <p:cNvSpPr>
            <a:spLocks noGrp="1"/>
          </p:cNvSpPr>
          <p:nvPr>
            <p:ph idx="1"/>
          </p:nvPr>
        </p:nvSpPr>
        <p:spPr>
          <a:xfrm>
            <a:off x="677334" y="1516567"/>
            <a:ext cx="8596668" cy="4524796"/>
          </a:xfrm>
        </p:spPr>
        <p:txBody>
          <a:bodyPr>
            <a:noAutofit/>
          </a:bodyPr>
          <a:lstStyle/>
          <a:p>
            <a:r>
              <a:rPr lang="es-AR" sz="3600" dirty="0" smtClean="0"/>
              <a:t>Se especifica toda la bibliografía usada en el cuerpo del proyecto. En el cuerpo del proyecto se debe hacer la cita tipo americana (</a:t>
            </a:r>
            <a:r>
              <a:rPr lang="es-AR" sz="3600" dirty="0" err="1" smtClean="0"/>
              <a:t>Rodriguez</a:t>
            </a:r>
            <a:r>
              <a:rPr lang="es-AR" sz="3600" dirty="0" smtClean="0"/>
              <a:t>, 2009: 23). En cambio en la bibliografía final se debe poner todos los datos del texto citado: </a:t>
            </a:r>
            <a:r>
              <a:rPr lang="es-AR" sz="3600" dirty="0" err="1" smtClean="0"/>
              <a:t>Rodriguez</a:t>
            </a:r>
            <a:r>
              <a:rPr lang="es-AR" sz="3600" dirty="0" smtClean="0"/>
              <a:t>, Jorge (2002) Ambiente y sociedad. Editorial Numen, Buenos Aires. </a:t>
            </a:r>
            <a:endParaRPr lang="es-AR" sz="3600" dirty="0"/>
          </a:p>
        </p:txBody>
      </p:sp>
    </p:spTree>
    <p:extLst>
      <p:ext uri="{BB962C8B-B14F-4D97-AF65-F5344CB8AC3E}">
        <p14:creationId xmlns:p14="http://schemas.microsoft.com/office/powerpoint/2010/main" val="1694591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Consejos:</a:t>
            </a:r>
            <a:endParaRPr lang="es-AR" dirty="0"/>
          </a:p>
        </p:txBody>
      </p:sp>
      <p:sp>
        <p:nvSpPr>
          <p:cNvPr id="3" name="Marcador de contenido 2"/>
          <p:cNvSpPr>
            <a:spLocks noGrp="1"/>
          </p:cNvSpPr>
          <p:nvPr>
            <p:ph idx="1"/>
          </p:nvPr>
        </p:nvSpPr>
        <p:spPr/>
        <p:txBody>
          <a:bodyPr>
            <a:noAutofit/>
          </a:bodyPr>
          <a:lstStyle/>
          <a:p>
            <a:r>
              <a:rPr lang="es-AR" sz="2800" dirty="0" smtClean="0"/>
              <a:t>La elaboración del Marco Teórico comienza ni bien nos interesa un tema, ya que vamos a ir reuniendo antecedentes y teorías que se refieren a él. Por lo tanto es necesario cuando armamos el Marco Teórico de dónde sacamos cada cosa para que al final no tengamos que revisar toda la bibliografía de nuevo para hacer las citas. Todos los textos que usemos deben ir correctamente citados. </a:t>
            </a:r>
            <a:endParaRPr lang="es-AR" sz="2800" dirty="0"/>
          </a:p>
        </p:txBody>
      </p:sp>
    </p:spTree>
    <p:extLst>
      <p:ext uri="{BB962C8B-B14F-4D97-AF65-F5344CB8AC3E}">
        <p14:creationId xmlns:p14="http://schemas.microsoft.com/office/powerpoint/2010/main" val="548717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35259"/>
            <a:ext cx="8596668" cy="5506103"/>
          </a:xfrm>
        </p:spPr>
        <p:txBody>
          <a:bodyPr>
            <a:noAutofit/>
          </a:bodyPr>
          <a:lstStyle/>
          <a:p>
            <a:r>
              <a:rPr lang="es-AR" sz="3600" dirty="0" smtClean="0"/>
              <a:t>Elegir un tema puede resultar complejo pero una manera de ayudarnos es revisar qué cosas nos gustaron más durante los años de estudiante en la carrera y cuáles temas recordamos más. Generalmente se recuerda lo que más nos gusta. Debemos elegir un tema que nos guste porque vamos a estar trabajando mucho tiempo sobre él. </a:t>
            </a:r>
            <a:endParaRPr lang="es-AR" sz="3600" dirty="0"/>
          </a:p>
        </p:txBody>
      </p:sp>
    </p:spTree>
    <p:extLst>
      <p:ext uri="{BB962C8B-B14F-4D97-AF65-F5344CB8AC3E}">
        <p14:creationId xmlns:p14="http://schemas.microsoft.com/office/powerpoint/2010/main" val="3526223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
            <a:ext cx="8596668" cy="6735336"/>
          </a:xfrm>
        </p:spPr>
        <p:txBody>
          <a:bodyPr>
            <a:normAutofit/>
          </a:bodyPr>
          <a:lstStyle/>
          <a:p>
            <a:r>
              <a:rPr lang="es-AR" sz="4400" dirty="0" smtClean="0"/>
              <a:t>Deben elegir un tema que vayan a seguir trabajando el año que viene en Proyecto Final Integrador. Así no pierden tiempo. </a:t>
            </a:r>
            <a:endParaRPr lang="es-AR" sz="4400" dirty="0"/>
          </a:p>
        </p:txBody>
      </p:sp>
    </p:spTree>
    <p:extLst>
      <p:ext uri="{BB962C8B-B14F-4D97-AF65-F5344CB8AC3E}">
        <p14:creationId xmlns:p14="http://schemas.microsoft.com/office/powerpoint/2010/main" val="812017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657923"/>
            <a:ext cx="8596668" cy="5383440"/>
          </a:xfrm>
        </p:spPr>
        <p:txBody>
          <a:bodyPr>
            <a:normAutofit/>
          </a:bodyPr>
          <a:lstStyle/>
          <a:p>
            <a:r>
              <a:rPr lang="es-AR" sz="4000" dirty="0" smtClean="0"/>
              <a:t>Consulten con los profesores especialistas en cada tema. Es bueno tener la ayuda de un especialista para ver al viabilidad del problema, y para poder recortar bien el problema. </a:t>
            </a:r>
            <a:endParaRPr lang="es-AR" sz="4000" dirty="0"/>
          </a:p>
        </p:txBody>
      </p:sp>
    </p:spTree>
    <p:extLst>
      <p:ext uri="{BB962C8B-B14F-4D97-AF65-F5344CB8AC3E}">
        <p14:creationId xmlns:p14="http://schemas.microsoft.com/office/powerpoint/2010/main" val="1994033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AR" sz="8800" dirty="0" smtClean="0"/>
              <a:t>¿Cómo elaborar un proyecto?</a:t>
            </a:r>
            <a:endParaRPr lang="es-AR" sz="8800" dirty="0"/>
          </a:p>
        </p:txBody>
      </p:sp>
    </p:spTree>
    <p:extLst>
      <p:ext uri="{BB962C8B-B14F-4D97-AF65-F5344CB8AC3E}">
        <p14:creationId xmlns:p14="http://schemas.microsoft.com/office/powerpoint/2010/main" val="1948006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271239"/>
            <a:ext cx="8596668" cy="4770123"/>
          </a:xfrm>
        </p:spPr>
        <p:txBody>
          <a:bodyPr/>
          <a:lstStyle/>
          <a:p>
            <a:r>
              <a:rPr lang="es-AR" sz="4800" dirty="0" smtClean="0"/>
              <a:t>Los problemas demasiados amplios no sirven, son inviables</a:t>
            </a:r>
            <a:r>
              <a:rPr lang="es-AR" dirty="0" smtClean="0"/>
              <a:t>. </a:t>
            </a:r>
            <a:endParaRPr lang="es-AR" dirty="0"/>
          </a:p>
        </p:txBody>
      </p:sp>
    </p:spTree>
    <p:extLst>
      <p:ext uri="{BB962C8B-B14F-4D97-AF65-F5344CB8AC3E}">
        <p14:creationId xmlns:p14="http://schemas.microsoft.com/office/powerpoint/2010/main" val="543700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12957"/>
            <a:ext cx="8596668" cy="5528406"/>
          </a:xfrm>
        </p:spPr>
        <p:txBody>
          <a:bodyPr>
            <a:normAutofit/>
          </a:bodyPr>
          <a:lstStyle/>
          <a:p>
            <a:r>
              <a:rPr lang="es-AR" sz="6000" dirty="0" smtClean="0"/>
              <a:t>Un buen proyecto me facilita la realización de la investigación</a:t>
            </a:r>
            <a:endParaRPr lang="es-AR" sz="6000" dirty="0"/>
          </a:p>
        </p:txBody>
      </p:sp>
    </p:spTree>
    <p:extLst>
      <p:ext uri="{BB962C8B-B14F-4D97-AF65-F5344CB8AC3E}">
        <p14:creationId xmlns:p14="http://schemas.microsoft.com/office/powerpoint/2010/main" val="28925662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315845"/>
            <a:ext cx="8596668" cy="4725518"/>
          </a:xfrm>
        </p:spPr>
        <p:txBody>
          <a:bodyPr>
            <a:normAutofit/>
          </a:bodyPr>
          <a:lstStyle/>
          <a:p>
            <a:r>
              <a:rPr lang="es-AR" sz="5400" dirty="0" smtClean="0"/>
              <a:t>Hay que tratar de tener bibliografía actualizada</a:t>
            </a:r>
            <a:endParaRPr lang="es-AR" sz="5400" dirty="0"/>
          </a:p>
        </p:txBody>
      </p:sp>
    </p:spTree>
    <p:extLst>
      <p:ext uri="{BB962C8B-B14F-4D97-AF65-F5344CB8AC3E}">
        <p14:creationId xmlns:p14="http://schemas.microsoft.com/office/powerpoint/2010/main" val="3293724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223025"/>
            <a:ext cx="8596668" cy="5818338"/>
          </a:xfrm>
        </p:spPr>
        <p:txBody>
          <a:bodyPr>
            <a:normAutofit/>
          </a:bodyPr>
          <a:lstStyle/>
          <a:p>
            <a:r>
              <a:rPr lang="es-AR" sz="6600" dirty="0" smtClean="0"/>
              <a:t>Si planteamos un hipótesis, esta también nos ayudará a guiarnos en la investigación. </a:t>
            </a:r>
            <a:endParaRPr lang="es-AR" sz="6600" dirty="0"/>
          </a:p>
        </p:txBody>
      </p:sp>
    </p:spTree>
    <p:extLst>
      <p:ext uri="{BB962C8B-B14F-4D97-AF65-F5344CB8AC3E}">
        <p14:creationId xmlns:p14="http://schemas.microsoft.com/office/powerpoint/2010/main" val="4096120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267629"/>
            <a:ext cx="8596668" cy="5773733"/>
          </a:xfrm>
        </p:spPr>
        <p:txBody>
          <a:bodyPr>
            <a:normAutofit/>
          </a:bodyPr>
          <a:lstStyle/>
          <a:p>
            <a:r>
              <a:rPr lang="es-AR" sz="3600" dirty="0" smtClean="0"/>
              <a:t>La viabilidad de un proyecto depende de los recursos en materiales, técnicas, personas, bibliografía, tiempo, con que contemos. Y del acceso al campo (si nos proponemos hacer una investigación a un lugar que no nos autorizan el acceso es inviable). </a:t>
            </a:r>
            <a:endParaRPr lang="es-AR" sz="3600" dirty="0"/>
          </a:p>
        </p:txBody>
      </p:sp>
    </p:spTree>
    <p:extLst>
      <p:ext uri="{BB962C8B-B14F-4D97-AF65-F5344CB8AC3E}">
        <p14:creationId xmlns:p14="http://schemas.microsoft.com/office/powerpoint/2010/main" val="4503624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892099"/>
            <a:ext cx="8596668" cy="5149264"/>
          </a:xfrm>
        </p:spPr>
        <p:txBody>
          <a:bodyPr>
            <a:normAutofit/>
          </a:bodyPr>
          <a:lstStyle/>
          <a:p>
            <a:r>
              <a:rPr lang="es-AR" sz="6000" dirty="0" smtClean="0"/>
              <a:t>Fijarse que a veces se necesita una delimitación </a:t>
            </a:r>
            <a:r>
              <a:rPr lang="es-AR" sz="6000" dirty="0" err="1" smtClean="0"/>
              <a:t>temporo</a:t>
            </a:r>
            <a:r>
              <a:rPr lang="es-AR" sz="6000" dirty="0" smtClean="0"/>
              <a:t>-espacial</a:t>
            </a:r>
            <a:endParaRPr lang="es-AR" sz="6000" dirty="0"/>
          </a:p>
        </p:txBody>
      </p:sp>
    </p:spTree>
    <p:extLst>
      <p:ext uri="{BB962C8B-B14F-4D97-AF65-F5344CB8AC3E}">
        <p14:creationId xmlns:p14="http://schemas.microsoft.com/office/powerpoint/2010/main" val="4174069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55032" y="724830"/>
            <a:ext cx="8596668" cy="5349986"/>
          </a:xfrm>
        </p:spPr>
        <p:txBody>
          <a:bodyPr>
            <a:normAutofit/>
          </a:bodyPr>
          <a:lstStyle/>
          <a:p>
            <a:r>
              <a:rPr lang="es-AR" sz="4000" dirty="0" smtClean="0"/>
              <a:t>Un  buen proyecto tiene que se coherente entre el qué se pretende investigar y el cómo pretendemos hacerlo. </a:t>
            </a:r>
            <a:endParaRPr lang="es-AR" sz="4000" dirty="0"/>
          </a:p>
        </p:txBody>
      </p:sp>
    </p:spTree>
    <p:extLst>
      <p:ext uri="{BB962C8B-B14F-4D97-AF65-F5344CB8AC3E}">
        <p14:creationId xmlns:p14="http://schemas.microsoft.com/office/powerpoint/2010/main" val="2359586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AR" sz="4800" dirty="0" smtClean="0"/>
              <a:t>Encontrar un buen director de investigación soluciona muchos problemas. </a:t>
            </a:r>
            <a:endParaRPr lang="es-AR" sz="4800" dirty="0"/>
          </a:p>
        </p:txBody>
      </p:sp>
    </p:spTree>
    <p:extLst>
      <p:ext uri="{BB962C8B-B14F-4D97-AF65-F5344CB8AC3E}">
        <p14:creationId xmlns:p14="http://schemas.microsoft.com/office/powerpoint/2010/main" val="4232516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735981"/>
            <a:ext cx="8596668" cy="5305382"/>
          </a:xfrm>
        </p:spPr>
        <p:txBody>
          <a:bodyPr>
            <a:normAutofit/>
          </a:bodyPr>
          <a:lstStyle/>
          <a:p>
            <a:r>
              <a:rPr lang="es-AR" sz="3600" dirty="0" smtClean="0"/>
              <a:t>Hacer búsquedas rigurosas en internet ayuda mucho. </a:t>
            </a:r>
            <a:br>
              <a:rPr lang="es-AR" sz="3600" dirty="0" smtClean="0"/>
            </a:br>
            <a:r>
              <a:rPr lang="es-AR" sz="3600" dirty="0" smtClean="0"/>
              <a:t>Actualmente se encuentran muchas bases de datos.  </a:t>
            </a:r>
            <a:endParaRPr lang="es-AR" sz="3600" dirty="0"/>
          </a:p>
        </p:txBody>
      </p:sp>
    </p:spTree>
    <p:extLst>
      <p:ext uri="{BB962C8B-B14F-4D97-AF65-F5344CB8AC3E}">
        <p14:creationId xmlns:p14="http://schemas.microsoft.com/office/powerpoint/2010/main" val="41144805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524107"/>
            <a:ext cx="8596668" cy="5517255"/>
          </a:xfrm>
        </p:spPr>
        <p:txBody>
          <a:bodyPr>
            <a:normAutofit/>
          </a:bodyPr>
          <a:lstStyle/>
          <a:p>
            <a:r>
              <a:rPr lang="es-AR" sz="4000" dirty="0" smtClean="0"/>
              <a:t>Si ustedes se quieren especializar en un área hacer un proyecto y luego una investigación sobre el mismo es un buen paso en ese camino. Piensen que van a recibir asesoramiento de algún profesor que sabe mucho sobre ese tema y vana poder formarse en ello. </a:t>
            </a:r>
            <a:endParaRPr lang="es-AR" sz="4000" dirty="0"/>
          </a:p>
        </p:txBody>
      </p:sp>
    </p:spTree>
    <p:extLst>
      <p:ext uri="{BB962C8B-B14F-4D97-AF65-F5344CB8AC3E}">
        <p14:creationId xmlns:p14="http://schemas.microsoft.com/office/powerpoint/2010/main" val="706336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33815"/>
            <a:ext cx="8596668" cy="5907547"/>
          </a:xfrm>
        </p:spPr>
        <p:txBody>
          <a:bodyPr>
            <a:noAutofit/>
          </a:bodyPr>
          <a:lstStyle/>
          <a:p>
            <a:r>
              <a:rPr lang="es-AR" sz="5400" dirty="0" smtClean="0"/>
              <a:t>Un proyecto no es la investigación en sí sino el planteamiento, proyecto, de la investigación. Por lo tanto debe dar cuenta de qué queremos investigar y cómo lo vamos a hacer. </a:t>
            </a:r>
            <a:endParaRPr lang="es-AR" sz="5400" dirty="0"/>
          </a:p>
        </p:txBody>
      </p:sp>
    </p:spTree>
    <p:extLst>
      <p:ext uri="{BB962C8B-B14F-4D97-AF65-F5344CB8AC3E}">
        <p14:creationId xmlns:p14="http://schemas.microsoft.com/office/powerpoint/2010/main" val="3622308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0"/>
            <a:ext cx="8596668" cy="847493"/>
          </a:xfrm>
        </p:spPr>
        <p:txBody>
          <a:bodyPr/>
          <a:lstStyle/>
          <a:p>
            <a:r>
              <a:rPr lang="es-AR" dirty="0" smtClean="0"/>
              <a:t>Partes de un proyecto: </a:t>
            </a:r>
            <a:endParaRPr lang="es-AR" dirty="0"/>
          </a:p>
        </p:txBody>
      </p:sp>
      <p:sp>
        <p:nvSpPr>
          <p:cNvPr id="3" name="Marcador de contenido 2"/>
          <p:cNvSpPr>
            <a:spLocks noGrp="1"/>
          </p:cNvSpPr>
          <p:nvPr>
            <p:ph idx="1"/>
          </p:nvPr>
        </p:nvSpPr>
        <p:spPr>
          <a:xfrm>
            <a:off x="677334" y="624469"/>
            <a:ext cx="8596668" cy="6411952"/>
          </a:xfrm>
        </p:spPr>
        <p:txBody>
          <a:bodyPr>
            <a:noAutofit/>
          </a:bodyPr>
          <a:lstStyle/>
          <a:p>
            <a:r>
              <a:rPr lang="es-AR" sz="3200" dirty="0" smtClean="0"/>
              <a:t>Título</a:t>
            </a:r>
          </a:p>
          <a:p>
            <a:r>
              <a:rPr lang="es-AR" sz="3200" dirty="0" smtClean="0"/>
              <a:t>Tema</a:t>
            </a:r>
          </a:p>
          <a:p>
            <a:r>
              <a:rPr lang="es-AR" sz="3200" dirty="0" smtClean="0"/>
              <a:t>Introducción</a:t>
            </a:r>
          </a:p>
          <a:p>
            <a:r>
              <a:rPr lang="es-AR" sz="3200" dirty="0" smtClean="0"/>
              <a:t>Justificación</a:t>
            </a:r>
          </a:p>
          <a:p>
            <a:r>
              <a:rPr lang="es-AR" sz="3200" dirty="0" smtClean="0"/>
              <a:t>Problema</a:t>
            </a:r>
          </a:p>
          <a:p>
            <a:r>
              <a:rPr lang="es-AR" sz="3200" dirty="0" smtClean="0"/>
              <a:t>Objetivos</a:t>
            </a:r>
          </a:p>
          <a:p>
            <a:r>
              <a:rPr lang="es-AR" sz="3200" dirty="0" smtClean="0"/>
              <a:t>Marco Teórico</a:t>
            </a:r>
          </a:p>
          <a:p>
            <a:r>
              <a:rPr lang="es-AR" sz="3200" dirty="0" smtClean="0"/>
              <a:t>Metodología</a:t>
            </a:r>
          </a:p>
          <a:p>
            <a:r>
              <a:rPr lang="es-AR" sz="3200" dirty="0" smtClean="0"/>
              <a:t>Cronograma (optativo)</a:t>
            </a:r>
          </a:p>
          <a:p>
            <a:r>
              <a:rPr lang="es-AR" sz="3200" dirty="0" smtClean="0"/>
              <a:t>Bibliografía</a:t>
            </a:r>
          </a:p>
        </p:txBody>
      </p:sp>
    </p:spTree>
    <p:extLst>
      <p:ext uri="{BB962C8B-B14F-4D97-AF65-F5344CB8AC3E}">
        <p14:creationId xmlns:p14="http://schemas.microsoft.com/office/powerpoint/2010/main" val="734876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0"/>
            <a:ext cx="8596668" cy="847493"/>
          </a:xfrm>
        </p:spPr>
        <p:txBody>
          <a:bodyPr/>
          <a:lstStyle/>
          <a:p>
            <a:r>
              <a:rPr lang="es-AR" dirty="0" smtClean="0"/>
              <a:t>Partes de un proyecto: </a:t>
            </a:r>
            <a:endParaRPr lang="es-AR" dirty="0"/>
          </a:p>
        </p:txBody>
      </p:sp>
      <p:sp>
        <p:nvSpPr>
          <p:cNvPr id="3" name="Marcador de contenido 2"/>
          <p:cNvSpPr>
            <a:spLocks noGrp="1"/>
          </p:cNvSpPr>
          <p:nvPr>
            <p:ph idx="1"/>
          </p:nvPr>
        </p:nvSpPr>
        <p:spPr>
          <a:xfrm>
            <a:off x="677334" y="624469"/>
            <a:ext cx="8596668" cy="6411952"/>
          </a:xfrm>
        </p:spPr>
        <p:txBody>
          <a:bodyPr>
            <a:noAutofit/>
          </a:bodyPr>
          <a:lstStyle/>
          <a:p>
            <a:r>
              <a:rPr lang="es-AR" sz="3200" dirty="0" smtClean="0"/>
              <a:t>Título</a:t>
            </a:r>
          </a:p>
          <a:p>
            <a:r>
              <a:rPr lang="es-AR" sz="3200" dirty="0" smtClean="0"/>
              <a:t>Tema</a:t>
            </a:r>
          </a:p>
          <a:p>
            <a:r>
              <a:rPr lang="es-AR" sz="3200" dirty="0" smtClean="0"/>
              <a:t>Introducción</a:t>
            </a:r>
          </a:p>
          <a:p>
            <a:r>
              <a:rPr lang="es-AR" sz="3200" dirty="0" smtClean="0"/>
              <a:t>Justificación</a:t>
            </a:r>
          </a:p>
          <a:p>
            <a:r>
              <a:rPr lang="es-AR" sz="3200" dirty="0" smtClean="0"/>
              <a:t>Problema</a:t>
            </a:r>
          </a:p>
          <a:p>
            <a:r>
              <a:rPr lang="es-AR" sz="3200" dirty="0" smtClean="0"/>
              <a:t>Objetivos</a:t>
            </a:r>
          </a:p>
          <a:p>
            <a:r>
              <a:rPr lang="es-AR" sz="3200" dirty="0" smtClean="0"/>
              <a:t>Marco Teórico</a:t>
            </a:r>
          </a:p>
          <a:p>
            <a:r>
              <a:rPr lang="es-AR" sz="3200" dirty="0" smtClean="0"/>
              <a:t>Metodología</a:t>
            </a:r>
          </a:p>
          <a:p>
            <a:r>
              <a:rPr lang="es-AR" sz="3200" dirty="0" smtClean="0"/>
              <a:t>Cronograma (optativo)</a:t>
            </a:r>
          </a:p>
          <a:p>
            <a:r>
              <a:rPr lang="es-AR" sz="3200" dirty="0" smtClean="0"/>
              <a:t>Bibliografía</a:t>
            </a:r>
          </a:p>
        </p:txBody>
      </p:sp>
    </p:spTree>
    <p:extLst>
      <p:ext uri="{BB962C8B-B14F-4D97-AF65-F5344CB8AC3E}">
        <p14:creationId xmlns:p14="http://schemas.microsoft.com/office/powerpoint/2010/main" val="378511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6600" dirty="0" smtClean="0"/>
              <a:t>Título</a:t>
            </a:r>
            <a:endParaRPr lang="es-AR" sz="6600" dirty="0"/>
          </a:p>
        </p:txBody>
      </p:sp>
      <p:sp>
        <p:nvSpPr>
          <p:cNvPr id="3" name="Marcador de contenido 2"/>
          <p:cNvSpPr>
            <a:spLocks noGrp="1"/>
          </p:cNvSpPr>
          <p:nvPr>
            <p:ph idx="1"/>
          </p:nvPr>
        </p:nvSpPr>
        <p:spPr/>
        <p:txBody>
          <a:bodyPr>
            <a:normAutofit/>
          </a:bodyPr>
          <a:lstStyle/>
          <a:p>
            <a:r>
              <a:rPr lang="es-AR" sz="6000" dirty="0" smtClean="0"/>
              <a:t>Puede coincidir con la descripción del tema o tener un nombre menos específico. </a:t>
            </a:r>
            <a:endParaRPr lang="es-AR" sz="6000" dirty="0"/>
          </a:p>
        </p:txBody>
      </p:sp>
    </p:spTree>
    <p:extLst>
      <p:ext uri="{BB962C8B-B14F-4D97-AF65-F5344CB8AC3E}">
        <p14:creationId xmlns:p14="http://schemas.microsoft.com/office/powerpoint/2010/main" val="3955858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6000" dirty="0" smtClean="0"/>
              <a:t>Tema</a:t>
            </a:r>
            <a:endParaRPr lang="es-AR" sz="6000" dirty="0"/>
          </a:p>
        </p:txBody>
      </p:sp>
      <p:sp>
        <p:nvSpPr>
          <p:cNvPr id="3" name="Marcador de contenido 2"/>
          <p:cNvSpPr>
            <a:spLocks noGrp="1"/>
          </p:cNvSpPr>
          <p:nvPr>
            <p:ph idx="1"/>
          </p:nvPr>
        </p:nvSpPr>
        <p:spPr/>
        <p:txBody>
          <a:bodyPr>
            <a:normAutofit/>
          </a:bodyPr>
          <a:lstStyle/>
          <a:p>
            <a:r>
              <a:rPr lang="es-AR" sz="5400" dirty="0" smtClean="0"/>
              <a:t>Debe ser claro y dar cuenta del área de estudio  en que se inscribe el proyecto. </a:t>
            </a:r>
            <a:endParaRPr lang="es-AR" sz="5400" dirty="0"/>
          </a:p>
        </p:txBody>
      </p:sp>
    </p:spTree>
    <p:extLst>
      <p:ext uri="{BB962C8B-B14F-4D97-AF65-F5344CB8AC3E}">
        <p14:creationId xmlns:p14="http://schemas.microsoft.com/office/powerpoint/2010/main" val="2680598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9839" y="364273"/>
            <a:ext cx="8596668" cy="1320800"/>
          </a:xfrm>
        </p:spPr>
        <p:txBody>
          <a:bodyPr>
            <a:normAutofit/>
          </a:bodyPr>
          <a:lstStyle/>
          <a:p>
            <a:r>
              <a:rPr lang="es-AR" sz="6600" dirty="0" smtClean="0"/>
              <a:t>Introducción</a:t>
            </a:r>
            <a:endParaRPr lang="es-AR" sz="6600" dirty="0"/>
          </a:p>
        </p:txBody>
      </p:sp>
      <p:sp>
        <p:nvSpPr>
          <p:cNvPr id="3" name="Marcador de contenido 2"/>
          <p:cNvSpPr>
            <a:spLocks noGrp="1"/>
          </p:cNvSpPr>
          <p:nvPr>
            <p:ph idx="1"/>
          </p:nvPr>
        </p:nvSpPr>
        <p:spPr>
          <a:xfrm>
            <a:off x="677334" y="1930401"/>
            <a:ext cx="8596668" cy="4110962"/>
          </a:xfrm>
        </p:spPr>
        <p:txBody>
          <a:bodyPr>
            <a:noAutofit/>
          </a:bodyPr>
          <a:lstStyle/>
          <a:p>
            <a:r>
              <a:rPr lang="es-AR" sz="6600" dirty="0" smtClean="0"/>
              <a:t>Por qué se piensa hacer el estudio, qué lo motiva, cómo se llega al tema.</a:t>
            </a:r>
            <a:endParaRPr lang="es-AR" sz="6600" dirty="0"/>
          </a:p>
        </p:txBody>
      </p:sp>
    </p:spTree>
    <p:extLst>
      <p:ext uri="{BB962C8B-B14F-4D97-AF65-F5344CB8AC3E}">
        <p14:creationId xmlns:p14="http://schemas.microsoft.com/office/powerpoint/2010/main" val="2207532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4800" dirty="0" smtClean="0"/>
              <a:t>Justificación</a:t>
            </a:r>
            <a:endParaRPr lang="es-AR" sz="4800" dirty="0"/>
          </a:p>
        </p:txBody>
      </p:sp>
      <p:sp>
        <p:nvSpPr>
          <p:cNvPr id="3" name="Marcador de contenido 2"/>
          <p:cNvSpPr>
            <a:spLocks noGrp="1"/>
          </p:cNvSpPr>
          <p:nvPr>
            <p:ph idx="1"/>
          </p:nvPr>
        </p:nvSpPr>
        <p:spPr>
          <a:xfrm>
            <a:off x="677334" y="1561171"/>
            <a:ext cx="8596668" cy="4480191"/>
          </a:xfrm>
        </p:spPr>
        <p:txBody>
          <a:bodyPr>
            <a:noAutofit/>
          </a:bodyPr>
          <a:lstStyle/>
          <a:p>
            <a:r>
              <a:rPr lang="es-AR" sz="4800" dirty="0" smtClean="0"/>
              <a:t>Cuál es la relevancia de hacer este estudio, para qué sirve, que nuevos conocimientos pueden resultar, qué impacto tendrá en la sociedad o en el medio ambiente. </a:t>
            </a:r>
            <a:endParaRPr lang="es-AR" sz="4800" dirty="0"/>
          </a:p>
        </p:txBody>
      </p:sp>
    </p:spTree>
    <p:extLst>
      <p:ext uri="{BB962C8B-B14F-4D97-AF65-F5344CB8AC3E}">
        <p14:creationId xmlns:p14="http://schemas.microsoft.com/office/powerpoint/2010/main" val="3824956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4018156"/>
          </a:xfrm>
        </p:spPr>
        <p:txBody>
          <a:bodyPr>
            <a:normAutofit/>
          </a:bodyPr>
          <a:lstStyle/>
          <a:p>
            <a:r>
              <a:rPr lang="es-AR" dirty="0" smtClean="0"/>
              <a:t>A veces la justificación se desarrolla en la introducción. Por lo tanto hay proyectos que solo tienen introducción. </a:t>
            </a:r>
            <a:endParaRPr lang="es-AR" dirty="0"/>
          </a:p>
        </p:txBody>
      </p:sp>
    </p:spTree>
    <p:extLst>
      <p:ext uri="{BB962C8B-B14F-4D97-AF65-F5344CB8AC3E}">
        <p14:creationId xmlns:p14="http://schemas.microsoft.com/office/powerpoint/2010/main" val="3631177348"/>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100</TotalTime>
  <Words>688</Words>
  <Application>Microsoft Office PowerPoint</Application>
  <PresentationFormat>Panorámica</PresentationFormat>
  <Paragraphs>62</Paragraphs>
  <Slides>30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30</vt:i4>
      </vt:variant>
    </vt:vector>
  </HeadingPairs>
  <TitlesOfParts>
    <vt:vector size="34" baseType="lpstr">
      <vt:lpstr>Arial</vt:lpstr>
      <vt:lpstr>Trebuchet MS</vt:lpstr>
      <vt:lpstr>Wingdings 3</vt:lpstr>
      <vt:lpstr>Faceta</vt:lpstr>
      <vt:lpstr>Gestión Ambiental </vt:lpstr>
      <vt:lpstr>¿Cómo elaborar un proyecto?</vt:lpstr>
      <vt:lpstr>Presentación de PowerPoint</vt:lpstr>
      <vt:lpstr>Partes de un proyecto: </vt:lpstr>
      <vt:lpstr>Título</vt:lpstr>
      <vt:lpstr>Tema</vt:lpstr>
      <vt:lpstr>Introducción</vt:lpstr>
      <vt:lpstr>Justificación</vt:lpstr>
      <vt:lpstr>A veces la justificación se desarrolla en la introducción. Por lo tanto hay proyectos que solo tienen introducción. </vt:lpstr>
      <vt:lpstr>Problema</vt:lpstr>
      <vt:lpstr>Objetivos</vt:lpstr>
      <vt:lpstr>Marco Teórico</vt:lpstr>
      <vt:lpstr>Metodología</vt:lpstr>
      <vt:lpstr>Cronograma</vt:lpstr>
      <vt:lpstr>Bibliografía</vt:lpstr>
      <vt:lpstr>Consejos: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Partes de un proyecto: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Gestión Ambiental</dc:title>
  <dc:creator>Cuenta Microsoft</dc:creator>
  <cp:lastModifiedBy>Cuenta Microsoft</cp:lastModifiedBy>
  <cp:revision>10</cp:revision>
  <dcterms:created xsi:type="dcterms:W3CDTF">2020-06-22T20:07:12Z</dcterms:created>
  <dcterms:modified xsi:type="dcterms:W3CDTF">2020-06-22T21:47:32Z</dcterms:modified>
</cp:coreProperties>
</file>