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7"/>
  </p:notesMasterIdLst>
  <p:sldIdLst>
    <p:sldId id="279" r:id="rId2"/>
    <p:sldId id="256" r:id="rId3"/>
    <p:sldId id="276" r:id="rId4"/>
    <p:sldId id="274" r:id="rId5"/>
    <p:sldId id="275" r:id="rId6"/>
    <p:sldId id="280" r:id="rId7"/>
    <p:sldId id="257" r:id="rId8"/>
    <p:sldId id="271" r:id="rId9"/>
    <p:sldId id="259" r:id="rId10"/>
    <p:sldId id="260" r:id="rId11"/>
    <p:sldId id="261" r:id="rId12"/>
    <p:sldId id="262" r:id="rId13"/>
    <p:sldId id="263" r:id="rId14"/>
    <p:sldId id="265" r:id="rId15"/>
    <p:sldId id="264" r:id="rId16"/>
    <p:sldId id="266" r:id="rId17"/>
    <p:sldId id="267" r:id="rId18"/>
    <p:sldId id="268" r:id="rId19"/>
    <p:sldId id="269" r:id="rId20"/>
    <p:sldId id="258" r:id="rId21"/>
    <p:sldId id="273" r:id="rId22"/>
    <p:sldId id="270" r:id="rId23"/>
    <p:sldId id="272" r:id="rId24"/>
    <p:sldId id="277" r:id="rId25"/>
    <p:sldId id="278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CD81D-2B33-463F-93D3-E216C7027886}" v="1" dt="2019-07-25T14:53:16.593"/>
    <p1510:client id="{7EF99538-2453-4965-ACDE-E55601521AC2}" v="352" dt="2019-07-24T20:31:44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andres rodriguez zanin" userId="6e25b34b0ac9fbf5" providerId="Windows Live" clId="Web-{CF85FD7A-C26A-4D3A-9922-BC1AB6C012D8}"/>
    <pc:docChg chg="addSld modSld">
      <pc:chgData name="fabio andres rodriguez zanin" userId="6e25b34b0ac9fbf5" providerId="Windows Live" clId="Web-{CF85FD7A-C26A-4D3A-9922-BC1AB6C012D8}" dt="2019-06-27T01:10:27.699" v="10"/>
      <pc:docMkLst>
        <pc:docMk/>
      </pc:docMkLst>
      <pc:sldChg chg="modSp">
        <pc:chgData name="fabio andres rodriguez zanin" userId="6e25b34b0ac9fbf5" providerId="Windows Live" clId="Web-{CF85FD7A-C26A-4D3A-9922-BC1AB6C012D8}" dt="2019-06-27T01:09:33.181" v="7" actId="20577"/>
        <pc:sldMkLst>
          <pc:docMk/>
          <pc:sldMk cId="4236912948" sldId="259"/>
        </pc:sldMkLst>
        <pc:spChg chg="mod">
          <ac:chgData name="fabio andres rodriguez zanin" userId="6e25b34b0ac9fbf5" providerId="Windows Live" clId="Web-{CF85FD7A-C26A-4D3A-9922-BC1AB6C012D8}" dt="2019-06-27T01:09:33.181" v="7" actId="20577"/>
          <ac:spMkLst>
            <pc:docMk/>
            <pc:sldMk cId="4236912948" sldId="259"/>
            <ac:spMk id="3" creationId="{9710FD8D-1DE3-41AF-983F-5FB6F3A6F0D4}"/>
          </ac:spMkLst>
        </pc:spChg>
        <pc:spChg chg="mod">
          <ac:chgData name="fabio andres rodriguez zanin" userId="6e25b34b0ac9fbf5" providerId="Windows Live" clId="Web-{CF85FD7A-C26A-4D3A-9922-BC1AB6C012D8}" dt="2019-06-27T01:09:12.165" v="4" actId="20577"/>
          <ac:spMkLst>
            <pc:docMk/>
            <pc:sldMk cId="4236912948" sldId="259"/>
            <ac:spMk id="7" creationId="{9B36D95C-EDDD-4146-8814-75C61838CFDF}"/>
          </ac:spMkLst>
        </pc:spChg>
      </pc:sldChg>
      <pc:sldChg chg="new">
        <pc:chgData name="fabio andres rodriguez zanin" userId="6e25b34b0ac9fbf5" providerId="Windows Live" clId="Web-{CF85FD7A-C26A-4D3A-9922-BC1AB6C012D8}" dt="2019-06-27T01:10:27.699" v="10"/>
        <pc:sldMkLst>
          <pc:docMk/>
          <pc:sldMk cId="2216263136" sldId="260"/>
        </pc:sldMkLst>
      </pc:sldChg>
    </pc:docChg>
  </pc:docChgLst>
  <pc:docChgLst>
    <pc:chgData name="fabio andres rodriguez zanin" userId="6e25b34b0ac9fbf5" providerId="Windows Live" clId="Web-{9EF0F43B-270B-42DA-AF36-AD6F92E34C53}"/>
    <pc:docChg chg="addSld delSld modSld sldOrd modMainMaster">
      <pc:chgData name="fabio andres rodriguez zanin" userId="6e25b34b0ac9fbf5" providerId="Windows Live" clId="Web-{9EF0F43B-270B-42DA-AF36-AD6F92E34C53}" dt="2019-06-29T18:16:24.467" v="1587" actId="20577"/>
      <pc:docMkLst>
        <pc:docMk/>
      </pc:docMkLst>
      <pc:sldChg chg="mod">
        <pc:chgData name="fabio andres rodriguez zanin" userId="6e25b34b0ac9fbf5" providerId="Windows Live" clId="Web-{9EF0F43B-270B-42DA-AF36-AD6F92E34C53}" dt="2019-06-29T16:31:44.866" v="3"/>
        <pc:sldMkLst>
          <pc:docMk/>
          <pc:sldMk cId="2406273178" sldId="256"/>
        </pc:sldMkLst>
      </pc:sldChg>
      <pc:sldChg chg="addSp delSp modSp mod">
        <pc:chgData name="fabio andres rodriguez zanin" userId="6e25b34b0ac9fbf5" providerId="Windows Live" clId="Web-{9EF0F43B-270B-42DA-AF36-AD6F92E34C53}" dt="2019-06-29T17:51:51.192" v="1363" actId="20577"/>
        <pc:sldMkLst>
          <pc:docMk/>
          <pc:sldMk cId="849660120" sldId="257"/>
        </pc:sldMkLst>
        <pc:spChg chg="del mod">
          <ac:chgData name="fabio andres rodriguez zanin" userId="6e25b34b0ac9fbf5" providerId="Windows Live" clId="Web-{9EF0F43B-270B-42DA-AF36-AD6F92E34C53}" dt="2019-06-29T17:46:20.065" v="1234"/>
          <ac:spMkLst>
            <pc:docMk/>
            <pc:sldMk cId="849660120" sldId="257"/>
            <ac:spMk id="2" creationId="{1C43BACC-D4A4-439F-A6BB-1F1CCBB2329F}"/>
          </ac:spMkLst>
        </pc:spChg>
        <pc:spChg chg="add del mod">
          <ac:chgData name="fabio andres rodriguez zanin" userId="6e25b34b0ac9fbf5" providerId="Windows Live" clId="Web-{9EF0F43B-270B-42DA-AF36-AD6F92E34C53}" dt="2019-06-29T17:48:47.472" v="1255"/>
          <ac:spMkLst>
            <pc:docMk/>
            <pc:sldMk cId="849660120" sldId="257"/>
            <ac:spMk id="3" creationId="{1ED56CF2-A029-4D1D-B56C-C0FB262F4728}"/>
          </ac:spMkLst>
        </pc:spChg>
        <pc:spChg chg="mod">
          <ac:chgData name="fabio andres rodriguez zanin" userId="6e25b34b0ac9fbf5" providerId="Windows Live" clId="Web-{9EF0F43B-270B-42DA-AF36-AD6F92E34C53}" dt="2019-06-29T17:50:03.441" v="1316"/>
          <ac:spMkLst>
            <pc:docMk/>
            <pc:sldMk cId="849660120" sldId="257"/>
            <ac:spMk id="4" creationId="{1B2EC9BD-156C-4185-8F43-8DD01BE94295}"/>
          </ac:spMkLst>
        </pc:spChg>
        <pc:spChg chg="add mod">
          <ac:chgData name="fabio andres rodriguez zanin" userId="6e25b34b0ac9fbf5" providerId="Windows Live" clId="Web-{9EF0F43B-270B-42DA-AF36-AD6F92E34C53}" dt="2019-06-29T17:51:51.192" v="1363" actId="20577"/>
          <ac:spMkLst>
            <pc:docMk/>
            <pc:sldMk cId="849660120" sldId="257"/>
            <ac:spMk id="5" creationId="{4AA76782-51A4-4561-B5B0-C835548E961C}"/>
          </ac:spMkLst>
        </pc:spChg>
      </pc:sldChg>
      <pc:sldChg chg="modSp mod">
        <pc:chgData name="fabio andres rodriguez zanin" userId="6e25b34b0ac9fbf5" providerId="Windows Live" clId="Web-{9EF0F43B-270B-42DA-AF36-AD6F92E34C53}" dt="2019-06-29T17:53:04.083" v="1373"/>
        <pc:sldMkLst>
          <pc:docMk/>
          <pc:sldMk cId="4253937575" sldId="258"/>
        </pc:sldMkLst>
        <pc:spChg chg="mod">
          <ac:chgData name="fabio andres rodriguez zanin" userId="6e25b34b0ac9fbf5" providerId="Windows Live" clId="Web-{9EF0F43B-270B-42DA-AF36-AD6F92E34C53}" dt="2019-06-29T17:53:04.083" v="1373"/>
          <ac:spMkLst>
            <pc:docMk/>
            <pc:sldMk cId="4253937575" sldId="258"/>
            <ac:spMk id="6" creationId="{1DF2FF02-9EEC-409C-87EB-C4149BCC77B6}"/>
          </ac:spMkLst>
        </pc:spChg>
      </pc:sldChg>
      <pc:sldChg chg="modSp mod">
        <pc:chgData name="fabio andres rodriguez zanin" userId="6e25b34b0ac9fbf5" providerId="Windows Live" clId="Web-{9EF0F43B-270B-42DA-AF36-AD6F92E34C53}" dt="2019-06-29T17:54:11.990" v="1395" actId="20577"/>
        <pc:sldMkLst>
          <pc:docMk/>
          <pc:sldMk cId="4236912948" sldId="259"/>
        </pc:sldMkLst>
        <pc:spChg chg="mod">
          <ac:chgData name="fabio andres rodriguez zanin" userId="6e25b34b0ac9fbf5" providerId="Windows Live" clId="Web-{9EF0F43B-270B-42DA-AF36-AD6F92E34C53}" dt="2019-06-29T17:54:11.990" v="1395" actId="20577"/>
          <ac:spMkLst>
            <pc:docMk/>
            <pc:sldMk cId="4236912948" sldId="259"/>
            <ac:spMk id="3" creationId="{9710FD8D-1DE3-41AF-983F-5FB6F3A6F0D4}"/>
          </ac:spMkLst>
        </pc:spChg>
      </pc:sldChg>
      <pc:sldChg chg="modSp mod">
        <pc:chgData name="fabio andres rodriguez zanin" userId="6e25b34b0ac9fbf5" providerId="Windows Live" clId="Web-{9EF0F43B-270B-42DA-AF36-AD6F92E34C53}" dt="2019-06-29T17:54:49.521" v="1399"/>
        <pc:sldMkLst>
          <pc:docMk/>
          <pc:sldMk cId="2216263136" sldId="260"/>
        </pc:sldMkLst>
        <pc:spChg chg="mod">
          <ac:chgData name="fabio andres rodriguez zanin" userId="6e25b34b0ac9fbf5" providerId="Windows Live" clId="Web-{9EF0F43B-270B-42DA-AF36-AD6F92E34C53}" dt="2019-06-29T17:54:49.521" v="1399"/>
          <ac:spMkLst>
            <pc:docMk/>
            <pc:sldMk cId="2216263136" sldId="260"/>
            <ac:spMk id="2" creationId="{56827BBE-39E7-4702-A311-D8D1423713FA}"/>
          </ac:spMkLst>
        </pc:spChg>
      </pc:sldChg>
      <pc:sldChg chg="mod">
        <pc:chgData name="fabio andres rodriguez zanin" userId="6e25b34b0ac9fbf5" providerId="Windows Live" clId="Web-{9EF0F43B-270B-42DA-AF36-AD6F92E34C53}" dt="2019-06-29T16:31:44.866" v="3"/>
        <pc:sldMkLst>
          <pc:docMk/>
          <pc:sldMk cId="2727477851" sldId="261"/>
        </pc:sldMkLst>
      </pc:sldChg>
      <pc:sldChg chg="mod">
        <pc:chgData name="fabio andres rodriguez zanin" userId="6e25b34b0ac9fbf5" providerId="Windows Live" clId="Web-{9EF0F43B-270B-42DA-AF36-AD6F92E34C53}" dt="2019-06-29T16:31:44.866" v="3"/>
        <pc:sldMkLst>
          <pc:docMk/>
          <pc:sldMk cId="1502697784" sldId="262"/>
        </pc:sldMkLst>
      </pc:sldChg>
      <pc:sldChg chg="mod ord">
        <pc:chgData name="fabio andres rodriguez zanin" userId="6e25b34b0ac9fbf5" providerId="Windows Live" clId="Web-{9EF0F43B-270B-42DA-AF36-AD6F92E34C53}" dt="2019-06-29T17:26:15.573" v="1091"/>
        <pc:sldMkLst>
          <pc:docMk/>
          <pc:sldMk cId="554534069" sldId="263"/>
        </pc:sldMkLst>
      </pc:sldChg>
      <pc:sldChg chg="addSp modSp mod ord modTransition setBg">
        <pc:chgData name="fabio andres rodriguez zanin" userId="6e25b34b0ac9fbf5" providerId="Windows Live" clId="Web-{9EF0F43B-270B-42DA-AF36-AD6F92E34C53}" dt="2019-06-29T17:42:38.173" v="1221"/>
        <pc:sldMkLst>
          <pc:docMk/>
          <pc:sldMk cId="14445336" sldId="264"/>
        </pc:sldMkLst>
        <pc:spChg chg="add mod">
          <ac:chgData name="fabio andres rodriguez zanin" userId="6e25b34b0ac9fbf5" providerId="Windows Live" clId="Web-{9EF0F43B-270B-42DA-AF36-AD6F92E34C53}" dt="2019-06-29T17:41:12.891" v="1168" actId="20577"/>
          <ac:spMkLst>
            <pc:docMk/>
            <pc:sldMk cId="14445336" sldId="264"/>
            <ac:spMk id="4" creationId="{4C8C31FB-1ADB-4B5E-841A-AD9C2088F107}"/>
          </ac:spMkLst>
        </pc:spChg>
        <pc:spChg chg="mod">
          <ac:chgData name="fabio andres rodriguez zanin" userId="6e25b34b0ac9fbf5" providerId="Windows Live" clId="Web-{9EF0F43B-270B-42DA-AF36-AD6F92E34C53}" dt="2019-06-29T17:40:02.157" v="1159" actId="1076"/>
          <ac:spMkLst>
            <pc:docMk/>
            <pc:sldMk cId="14445336" sldId="264"/>
            <ac:spMk id="13" creationId="{4475FCD0-140F-4FDC-B8E0-1E1EB93EED41}"/>
          </ac:spMkLst>
        </pc:spChg>
        <pc:spChg chg="mod">
          <ac:chgData name="fabio andres rodriguez zanin" userId="6e25b34b0ac9fbf5" providerId="Windows Live" clId="Web-{9EF0F43B-270B-42DA-AF36-AD6F92E34C53}" dt="2019-06-29T17:40:08.219" v="1160" actId="1076"/>
          <ac:spMkLst>
            <pc:docMk/>
            <pc:sldMk cId="14445336" sldId="264"/>
            <ac:spMk id="14" creationId="{E4FCEF61-0717-4658-9508-8576F23624D6}"/>
          </ac:spMkLst>
        </pc:spChg>
        <pc:spChg chg="mod">
          <ac:chgData name="fabio andres rodriguez zanin" userId="6e25b34b0ac9fbf5" providerId="Windows Live" clId="Web-{9EF0F43B-270B-42DA-AF36-AD6F92E34C53}" dt="2019-06-29T17:40:49.721" v="1165" actId="14100"/>
          <ac:spMkLst>
            <pc:docMk/>
            <pc:sldMk cId="14445336" sldId="264"/>
            <ac:spMk id="16" creationId="{C1E901E7-6BE5-490C-ADD9-3CFB4DD02442}"/>
          </ac:spMkLst>
        </pc:spChg>
        <pc:graphicFrameChg chg="mod modGraphic">
          <ac:chgData name="fabio andres rodriguez zanin" userId="6e25b34b0ac9fbf5" providerId="Windows Live" clId="Web-{9EF0F43B-270B-42DA-AF36-AD6F92E34C53}" dt="2019-06-29T17:39:31.406" v="1153"/>
          <ac:graphicFrameMkLst>
            <pc:docMk/>
            <pc:sldMk cId="14445336" sldId="264"/>
            <ac:graphicFrameMk id="3" creationId="{067A14CB-0EAF-4CC1-9462-FBD68F09BCCB}"/>
          </ac:graphicFrameMkLst>
        </pc:graphicFrameChg>
        <pc:graphicFrameChg chg="mod modGraphic">
          <ac:chgData name="fabio andres rodriguez zanin" userId="6e25b34b0ac9fbf5" providerId="Windows Live" clId="Web-{9EF0F43B-270B-42DA-AF36-AD6F92E34C53}" dt="2019-06-29T17:42:38.173" v="1221"/>
          <ac:graphicFrameMkLst>
            <pc:docMk/>
            <pc:sldMk cId="14445336" sldId="264"/>
            <ac:graphicFrameMk id="7" creationId="{3D1626BA-56FB-41AC-B08F-79FF571A868E}"/>
          </ac:graphicFrameMkLst>
        </pc:graphicFrameChg>
        <pc:graphicFrameChg chg="mod modGraphic">
          <ac:chgData name="fabio andres rodriguez zanin" userId="6e25b34b0ac9fbf5" providerId="Windows Live" clId="Web-{9EF0F43B-270B-42DA-AF36-AD6F92E34C53}" dt="2019-06-29T17:42:02.360" v="1193"/>
          <ac:graphicFrameMkLst>
            <pc:docMk/>
            <pc:sldMk cId="14445336" sldId="264"/>
            <ac:graphicFrameMk id="9" creationId="{A6D97684-23C1-413C-AFCA-8FE654128910}"/>
          </ac:graphicFrameMkLst>
        </pc:graphicFrameChg>
      </pc:sldChg>
      <pc:sldChg chg="addSp modSp new ord">
        <pc:chgData name="fabio andres rodriguez zanin" userId="6e25b34b0ac9fbf5" providerId="Windows Live" clId="Web-{9EF0F43B-270B-42DA-AF36-AD6F92E34C53}" dt="2019-06-29T17:33:35.592" v="1148" actId="20577"/>
        <pc:sldMkLst>
          <pc:docMk/>
          <pc:sldMk cId="1192581874" sldId="265"/>
        </pc:sldMkLst>
        <pc:spChg chg="mod">
          <ac:chgData name="fabio andres rodriguez zanin" userId="6e25b34b0ac9fbf5" providerId="Windows Live" clId="Web-{9EF0F43B-270B-42DA-AF36-AD6F92E34C53}" dt="2019-06-29T17:22:45.885" v="1037" actId="14100"/>
          <ac:spMkLst>
            <pc:docMk/>
            <pc:sldMk cId="1192581874" sldId="265"/>
            <ac:spMk id="2" creationId="{DD9B3F47-CC33-453D-819A-86D118EE3B01}"/>
          </ac:spMkLst>
        </pc:spChg>
        <pc:spChg chg="add mod">
          <ac:chgData name="fabio andres rodriguez zanin" userId="6e25b34b0ac9fbf5" providerId="Windows Live" clId="Web-{9EF0F43B-270B-42DA-AF36-AD6F92E34C53}" dt="2019-06-29T17:33:35.592" v="1148" actId="20577"/>
          <ac:spMkLst>
            <pc:docMk/>
            <pc:sldMk cId="1192581874" sldId="265"/>
            <ac:spMk id="3" creationId="{A0E8D1A6-5B7C-4FDD-A610-3860B569B903}"/>
          </ac:spMkLst>
        </pc:spChg>
      </pc:sldChg>
      <pc:sldChg chg="addSp delSp modSp new del">
        <pc:chgData name="fabio andres rodriguez zanin" userId="6e25b34b0ac9fbf5" providerId="Windows Live" clId="Web-{9EF0F43B-270B-42DA-AF36-AD6F92E34C53}" dt="2019-06-29T17:17:58.242" v="899"/>
        <pc:sldMkLst>
          <pc:docMk/>
          <pc:sldMk cId="2114922452" sldId="265"/>
        </pc:sldMkLst>
        <pc:spChg chg="add del mod">
          <ac:chgData name="fabio andres rodriguez zanin" userId="6e25b34b0ac9fbf5" providerId="Windows Live" clId="Web-{9EF0F43B-270B-42DA-AF36-AD6F92E34C53}" dt="2019-06-29T17:17:50.508" v="898"/>
          <ac:spMkLst>
            <pc:docMk/>
            <pc:sldMk cId="2114922452" sldId="265"/>
            <ac:spMk id="322" creationId="{F147165A-87D9-4981-903A-C2527D847F76}"/>
          </ac:spMkLst>
        </pc:spChg>
        <pc:graphicFrameChg chg="add del mod modGraphic">
          <ac:chgData name="fabio andres rodriguez zanin" userId="6e25b34b0ac9fbf5" providerId="Windows Live" clId="Web-{9EF0F43B-270B-42DA-AF36-AD6F92E34C53}" dt="2019-06-29T17:14:56.460" v="892"/>
          <ac:graphicFrameMkLst>
            <pc:docMk/>
            <pc:sldMk cId="2114922452" sldId="265"/>
            <ac:graphicFrameMk id="2" creationId="{7D2B77C7-38E6-49DE-A8CB-88AB811CE809}"/>
          </ac:graphicFrameMkLst>
        </pc:graphicFrameChg>
      </pc:sldChg>
      <pc:sldChg chg="addSp delSp modSp new">
        <pc:chgData name="fabio andres rodriguez zanin" userId="6e25b34b0ac9fbf5" providerId="Windows Live" clId="Web-{9EF0F43B-270B-42DA-AF36-AD6F92E34C53}" dt="2019-06-29T18:16:24.467" v="1587" actId="20577"/>
        <pc:sldMkLst>
          <pc:docMk/>
          <pc:sldMk cId="1575277542" sldId="266"/>
        </pc:sldMkLst>
        <pc:spChg chg="add del mod">
          <ac:chgData name="fabio andres rodriguez zanin" userId="6e25b34b0ac9fbf5" providerId="Windows Live" clId="Web-{9EF0F43B-270B-42DA-AF36-AD6F92E34C53}" dt="2019-06-29T17:44:59.440" v="1227"/>
          <ac:spMkLst>
            <pc:docMk/>
            <pc:sldMk cId="1575277542" sldId="266"/>
            <ac:spMk id="2" creationId="{236FAAA5-00F3-44B1-8E93-519AFDC61BC6}"/>
          </ac:spMkLst>
        </pc:spChg>
        <pc:spChg chg="add mod">
          <ac:chgData name="fabio andres rodriguez zanin" userId="6e25b34b0ac9fbf5" providerId="Windows Live" clId="Web-{9EF0F43B-270B-42DA-AF36-AD6F92E34C53}" dt="2019-06-29T18:15:27.310" v="1520" actId="14100"/>
          <ac:spMkLst>
            <pc:docMk/>
            <pc:sldMk cId="1575277542" sldId="266"/>
            <ac:spMk id="3" creationId="{A81204CF-2588-480A-97FA-14B97E57AB00}"/>
          </ac:spMkLst>
        </pc:spChg>
        <pc:spChg chg="add mod">
          <ac:chgData name="fabio andres rodriguez zanin" userId="6e25b34b0ac9fbf5" providerId="Windows Live" clId="Web-{9EF0F43B-270B-42DA-AF36-AD6F92E34C53}" dt="2019-06-29T18:16:24.467" v="1587" actId="20577"/>
          <ac:spMkLst>
            <pc:docMk/>
            <pc:sldMk cId="1575277542" sldId="266"/>
            <ac:spMk id="4" creationId="{B4FE0043-A219-4A8B-B9F3-679787B0C8C5}"/>
          </ac:spMkLst>
        </pc:spChg>
      </pc:sldChg>
      <pc:sldMasterChg chg="mod setBg modSldLayout">
        <pc:chgData name="fabio andres rodriguez zanin" userId="6e25b34b0ac9fbf5" providerId="Windows Live" clId="Web-{9EF0F43B-270B-42DA-AF36-AD6F92E34C53}" dt="2019-06-29T16:31:44.866" v="3"/>
        <pc:sldMasterMkLst>
          <pc:docMk/>
          <pc:sldMasterMk cId="125292204" sldId="2147483888"/>
        </pc:sldMasterMkLst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1320390027" sldId="2147483889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3131867419" sldId="2147483890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984922730" sldId="2147483891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1260034294" sldId="2147483892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858477939" sldId="2147483893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226937150" sldId="2147483894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2207574114" sldId="2147483895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1249232349" sldId="2147483896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456186565" sldId="2147483897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1809985717" sldId="2147483898"/>
          </pc:sldLayoutMkLst>
        </pc:sldLayoutChg>
        <pc:sldLayoutChg chg="mod setBg">
          <pc:chgData name="fabio andres rodriguez zanin" userId="6e25b34b0ac9fbf5" providerId="Windows Live" clId="Web-{9EF0F43B-270B-42DA-AF36-AD6F92E34C53}" dt="2019-06-29T16:31:44.866" v="3"/>
          <pc:sldLayoutMkLst>
            <pc:docMk/>
            <pc:sldMasterMk cId="125292204" sldId="2147483888"/>
            <pc:sldLayoutMk cId="3710478742" sldId="2147483899"/>
          </pc:sldLayoutMkLst>
        </pc:sldLayoutChg>
      </pc:sldMasterChg>
    </pc:docChg>
  </pc:docChgLst>
  <pc:docChgLst>
    <pc:chgData name="fabio andres rodriguez zanin" userId="6e25b34b0ac9fbf5" providerId="Windows Live" clId="Web-{A8BDECEF-B848-41B9-82BC-EF2B4B27E1FF}"/>
    <pc:docChg chg="addSld modSld sldOrd">
      <pc:chgData name="fabio andres rodriguez zanin" userId="6e25b34b0ac9fbf5" providerId="Windows Live" clId="Web-{A8BDECEF-B848-41B9-82BC-EF2B4B27E1FF}" dt="2019-07-21T20:37:15.869" v="3037"/>
      <pc:docMkLst>
        <pc:docMk/>
      </pc:docMkLst>
      <pc:sldChg chg="modSp">
        <pc:chgData name="fabio andres rodriguez zanin" userId="6e25b34b0ac9fbf5" providerId="Windows Live" clId="Web-{A8BDECEF-B848-41B9-82BC-EF2B4B27E1FF}" dt="2019-07-21T20:07:08.858" v="2588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A8BDECEF-B848-41B9-82BC-EF2B4B27E1FF}" dt="2019-07-21T20:07:08.858" v="2588" actId="20577"/>
          <ac:spMkLst>
            <pc:docMk/>
            <pc:sldMk cId="849660120" sldId="257"/>
            <ac:spMk id="4" creationId="{1B2EC9BD-156C-4185-8F43-8DD01BE94295}"/>
          </ac:spMkLst>
        </pc:spChg>
      </pc:sldChg>
      <pc:sldChg chg="modSp">
        <pc:chgData name="fabio andres rodriguez zanin" userId="6e25b34b0ac9fbf5" providerId="Windows Live" clId="Web-{A8BDECEF-B848-41B9-82BC-EF2B4B27E1FF}" dt="2019-07-21T20:35:27.381" v="3028" actId="20577"/>
        <pc:sldMkLst>
          <pc:docMk/>
          <pc:sldMk cId="4253937575" sldId="258"/>
        </pc:sldMkLst>
        <pc:spChg chg="mod">
          <ac:chgData name="fabio andres rodriguez zanin" userId="6e25b34b0ac9fbf5" providerId="Windows Live" clId="Web-{A8BDECEF-B848-41B9-82BC-EF2B4B27E1FF}" dt="2019-07-21T20:35:27.381" v="3028" actId="20577"/>
          <ac:spMkLst>
            <pc:docMk/>
            <pc:sldMk cId="4253937575" sldId="258"/>
            <ac:spMk id="4" creationId="{E44BE925-037E-4403-B70F-A7652AE33D2E}"/>
          </ac:spMkLst>
        </pc:spChg>
      </pc:sldChg>
      <pc:sldChg chg="modSp">
        <pc:chgData name="fabio andres rodriguez zanin" userId="6e25b34b0ac9fbf5" providerId="Windows Live" clId="Web-{A8BDECEF-B848-41B9-82BC-EF2B4B27E1FF}" dt="2019-07-21T19:25:49.472" v="2419" actId="20577"/>
        <pc:sldMkLst>
          <pc:docMk/>
          <pc:sldMk cId="2216263136" sldId="260"/>
        </pc:sldMkLst>
        <pc:spChg chg="mod">
          <ac:chgData name="fabio andres rodriguez zanin" userId="6e25b34b0ac9fbf5" providerId="Windows Live" clId="Web-{A8BDECEF-B848-41B9-82BC-EF2B4B27E1FF}" dt="2019-07-21T19:25:49.472" v="2419" actId="20577"/>
          <ac:spMkLst>
            <pc:docMk/>
            <pc:sldMk cId="2216263136" sldId="260"/>
            <ac:spMk id="2" creationId="{56827BBE-39E7-4702-A311-D8D1423713FA}"/>
          </ac:spMkLst>
        </pc:spChg>
      </pc:sldChg>
      <pc:sldChg chg="modSp">
        <pc:chgData name="fabio andres rodriguez zanin" userId="6e25b34b0ac9fbf5" providerId="Windows Live" clId="Web-{A8BDECEF-B848-41B9-82BC-EF2B4B27E1FF}" dt="2019-07-21T19:25:22.783" v="2407" actId="20577"/>
        <pc:sldMkLst>
          <pc:docMk/>
          <pc:sldMk cId="2727477851" sldId="261"/>
        </pc:sldMkLst>
        <pc:spChg chg="mod">
          <ac:chgData name="fabio andres rodriguez zanin" userId="6e25b34b0ac9fbf5" providerId="Windows Live" clId="Web-{A8BDECEF-B848-41B9-82BC-EF2B4B27E1FF}" dt="2019-07-21T19:25:22.783" v="2407" actId="20577"/>
          <ac:spMkLst>
            <pc:docMk/>
            <pc:sldMk cId="2727477851" sldId="261"/>
            <ac:spMk id="2" creationId="{29627A3B-86C2-47F1-B8B9-260E38660D66}"/>
          </ac:spMkLst>
        </pc:spChg>
      </pc:sldChg>
      <pc:sldChg chg="modSp">
        <pc:chgData name="fabio andres rodriguez zanin" userId="6e25b34b0ac9fbf5" providerId="Windows Live" clId="Web-{A8BDECEF-B848-41B9-82BC-EF2B4B27E1FF}" dt="2019-07-21T19:25:03.954" v="2393" actId="20577"/>
        <pc:sldMkLst>
          <pc:docMk/>
          <pc:sldMk cId="1502697784" sldId="262"/>
        </pc:sldMkLst>
        <pc:spChg chg="mod">
          <ac:chgData name="fabio andres rodriguez zanin" userId="6e25b34b0ac9fbf5" providerId="Windows Live" clId="Web-{A8BDECEF-B848-41B9-82BC-EF2B4B27E1FF}" dt="2019-07-21T19:25:03.954" v="2393" actId="20577"/>
          <ac:spMkLst>
            <pc:docMk/>
            <pc:sldMk cId="1502697784" sldId="262"/>
            <ac:spMk id="2" creationId="{9A00D85C-8587-49A0-B1EE-9222538E0B22}"/>
          </ac:spMkLst>
        </pc:spChg>
      </pc:sldChg>
      <pc:sldChg chg="modSp">
        <pc:chgData name="fabio andres rodriguez zanin" userId="6e25b34b0ac9fbf5" providerId="Windows Live" clId="Web-{A8BDECEF-B848-41B9-82BC-EF2B4B27E1FF}" dt="2019-07-21T19:35:42.496" v="2432"/>
        <pc:sldMkLst>
          <pc:docMk/>
          <pc:sldMk cId="14445336" sldId="264"/>
        </pc:sldMkLst>
        <pc:graphicFrameChg chg="mod modGraphic">
          <ac:chgData name="fabio andres rodriguez zanin" userId="6e25b34b0ac9fbf5" providerId="Windows Live" clId="Web-{A8BDECEF-B848-41B9-82BC-EF2B4B27E1FF}" dt="2019-07-21T19:35:42.496" v="2432"/>
          <ac:graphicFrameMkLst>
            <pc:docMk/>
            <pc:sldMk cId="14445336" sldId="264"/>
            <ac:graphicFrameMk id="3" creationId="{067A14CB-0EAF-4CC1-9462-FBD68F09BCCB}"/>
          </ac:graphicFrameMkLst>
        </pc:graphicFrameChg>
      </pc:sldChg>
      <pc:sldChg chg="modSp">
        <pc:chgData name="fabio andres rodriguez zanin" userId="6e25b34b0ac9fbf5" providerId="Windows Live" clId="Web-{A8BDECEF-B848-41B9-82BC-EF2B4B27E1FF}" dt="2019-07-21T20:37:15.869" v="3037"/>
        <pc:sldMkLst>
          <pc:docMk/>
          <pc:sldMk cId="2899459649" sldId="270"/>
        </pc:sldMkLst>
        <pc:spChg chg="mod">
          <ac:chgData name="fabio andres rodriguez zanin" userId="6e25b34b0ac9fbf5" providerId="Windows Live" clId="Web-{A8BDECEF-B848-41B9-82BC-EF2B4B27E1FF}" dt="2019-07-21T19:55:38.350" v="2473" actId="1076"/>
          <ac:spMkLst>
            <pc:docMk/>
            <pc:sldMk cId="2899459649" sldId="270"/>
            <ac:spMk id="2" creationId="{6693F0C5-8C79-4FD9-A944-1ED9A23FECE6}"/>
          </ac:spMkLst>
        </pc:spChg>
        <pc:spChg chg="mod">
          <ac:chgData name="fabio andres rodriguez zanin" userId="6e25b34b0ac9fbf5" providerId="Windows Live" clId="Web-{A8BDECEF-B848-41B9-82BC-EF2B4B27E1FF}" dt="2019-07-21T19:55:35.100" v="2472" actId="1076"/>
          <ac:spMkLst>
            <pc:docMk/>
            <pc:sldMk cId="2899459649" sldId="270"/>
            <ac:spMk id="3" creationId="{F1F20B88-68BC-41E7-AE81-2AE6286176DF}"/>
          </ac:spMkLst>
        </pc:spChg>
        <pc:spChg chg="mod">
          <ac:chgData name="fabio andres rodriguez zanin" userId="6e25b34b0ac9fbf5" providerId="Windows Live" clId="Web-{A8BDECEF-B848-41B9-82BC-EF2B4B27E1FF}" dt="2019-07-21T20:36:45.227" v="3031" actId="20577"/>
          <ac:spMkLst>
            <pc:docMk/>
            <pc:sldMk cId="2899459649" sldId="270"/>
            <ac:spMk id="9" creationId="{EFA9208A-FA35-413C-96BE-9939303D6858}"/>
          </ac:spMkLst>
        </pc:spChg>
        <pc:spChg chg="mod">
          <ac:chgData name="fabio andres rodriguez zanin" userId="6e25b34b0ac9fbf5" providerId="Windows Live" clId="Web-{A8BDECEF-B848-41B9-82BC-EF2B4B27E1FF}" dt="2019-07-21T19:55:03.474" v="2468" actId="1076"/>
          <ac:spMkLst>
            <pc:docMk/>
            <pc:sldMk cId="2899459649" sldId="270"/>
            <ac:spMk id="10" creationId="{53DC2358-FBF9-40DE-AD22-A78E809DC3CA}"/>
          </ac:spMkLst>
        </pc:spChg>
        <pc:spChg chg="mod">
          <ac:chgData name="fabio andres rodriguez zanin" userId="6e25b34b0ac9fbf5" providerId="Windows Live" clId="Web-{A8BDECEF-B848-41B9-82BC-EF2B4B27E1FF}" dt="2019-07-21T19:55:11.693" v="2469" actId="1076"/>
          <ac:spMkLst>
            <pc:docMk/>
            <pc:sldMk cId="2899459649" sldId="270"/>
            <ac:spMk id="11" creationId="{C82036BF-09C8-4BA6-A4F8-60740E8B4F8A}"/>
          </ac:spMkLst>
        </pc:spChg>
        <pc:spChg chg="mod">
          <ac:chgData name="fabio andres rodriguez zanin" userId="6e25b34b0ac9fbf5" providerId="Windows Live" clId="Web-{A8BDECEF-B848-41B9-82BC-EF2B4B27E1FF}" dt="2019-07-21T19:55:27.646" v="2471" actId="1076"/>
          <ac:spMkLst>
            <pc:docMk/>
            <pc:sldMk cId="2899459649" sldId="270"/>
            <ac:spMk id="12" creationId="{3541E6E9-7CD0-4C4B-9C77-50A669981D0A}"/>
          </ac:spMkLst>
        </pc:spChg>
        <pc:spChg chg="mod">
          <ac:chgData name="fabio andres rodriguez zanin" userId="6e25b34b0ac9fbf5" providerId="Windows Live" clId="Web-{A8BDECEF-B848-41B9-82BC-EF2B4B27E1FF}" dt="2019-07-21T19:55:22.849" v="2470" actId="1076"/>
          <ac:spMkLst>
            <pc:docMk/>
            <pc:sldMk cId="2899459649" sldId="270"/>
            <ac:spMk id="13" creationId="{3BF162A4-C329-4BBC-BAD1-67A7B7C2FB8E}"/>
          </ac:spMkLst>
        </pc:spChg>
        <pc:graphicFrameChg chg="mod modGraphic">
          <ac:chgData name="fabio andres rodriguez zanin" userId="6e25b34b0ac9fbf5" providerId="Windows Live" clId="Web-{A8BDECEF-B848-41B9-82BC-EF2B4B27E1FF}" dt="2019-07-21T20:37:15.869" v="3037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modSp">
        <pc:chgData name="fabio andres rodriguez zanin" userId="6e25b34b0ac9fbf5" providerId="Windows Live" clId="Web-{A8BDECEF-B848-41B9-82BC-EF2B4B27E1FF}" dt="2019-07-21T20:08:01.813" v="2594" actId="20577"/>
        <pc:sldMkLst>
          <pc:docMk/>
          <pc:sldMk cId="2168486055" sldId="271"/>
        </pc:sldMkLst>
        <pc:spChg chg="mod">
          <ac:chgData name="fabio andres rodriguez zanin" userId="6e25b34b0ac9fbf5" providerId="Windows Live" clId="Web-{A8BDECEF-B848-41B9-82BC-EF2B4B27E1FF}" dt="2019-07-21T20:08:01.813" v="2594" actId="20577"/>
          <ac:spMkLst>
            <pc:docMk/>
            <pc:sldMk cId="2168486055" sldId="271"/>
            <ac:spMk id="2" creationId="{8AADF805-CEB1-4529-A3BA-6543DC45C980}"/>
          </ac:spMkLst>
        </pc:spChg>
      </pc:sldChg>
      <pc:sldChg chg="modSp">
        <pc:chgData name="fabio andres rodriguez zanin" userId="6e25b34b0ac9fbf5" providerId="Windows Live" clId="Web-{A8BDECEF-B848-41B9-82BC-EF2B4B27E1FF}" dt="2019-07-21T20:03:25.585" v="2570" actId="20577"/>
        <pc:sldMkLst>
          <pc:docMk/>
          <pc:sldMk cId="2373879509" sldId="272"/>
        </pc:sldMkLst>
        <pc:spChg chg="mod">
          <ac:chgData name="fabio andres rodriguez zanin" userId="6e25b34b0ac9fbf5" providerId="Windows Live" clId="Web-{A8BDECEF-B848-41B9-82BC-EF2B4B27E1FF}" dt="2019-07-21T20:03:25.585" v="2570" actId="20577"/>
          <ac:spMkLst>
            <pc:docMk/>
            <pc:sldMk cId="2373879509" sldId="272"/>
            <ac:spMk id="2" creationId="{6413A312-CD1B-475B-99B8-9ED938BF21AA}"/>
          </ac:spMkLst>
        </pc:spChg>
      </pc:sldChg>
      <pc:sldChg chg="modSp">
        <pc:chgData name="fabio andres rodriguez zanin" userId="6e25b34b0ac9fbf5" providerId="Windows Live" clId="Web-{A8BDECEF-B848-41B9-82BC-EF2B4B27E1FF}" dt="2019-07-21T20:34:55.895" v="2946" actId="20577"/>
        <pc:sldMkLst>
          <pc:docMk/>
          <pc:sldMk cId="2254892308" sldId="273"/>
        </pc:sldMkLst>
        <pc:spChg chg="mod">
          <ac:chgData name="fabio andres rodriguez zanin" userId="6e25b34b0ac9fbf5" providerId="Windows Live" clId="Web-{A8BDECEF-B848-41B9-82BC-EF2B4B27E1FF}" dt="2019-07-21T20:34:55.895" v="2946" actId="20577"/>
          <ac:spMkLst>
            <pc:docMk/>
            <pc:sldMk cId="2254892308" sldId="273"/>
            <ac:spMk id="2" creationId="{D5DF0EEF-E9DA-481E-928F-5D8C0A130E42}"/>
          </ac:spMkLst>
        </pc:spChg>
      </pc:sldChg>
      <pc:sldChg chg="modSp">
        <pc:chgData name="fabio andres rodriguez zanin" userId="6e25b34b0ac9fbf5" providerId="Windows Live" clId="Web-{A8BDECEF-B848-41B9-82BC-EF2B4B27E1FF}" dt="2019-07-21T19:18:48.729" v="2358" actId="20577"/>
        <pc:sldMkLst>
          <pc:docMk/>
          <pc:sldMk cId="3120084625" sldId="274"/>
        </pc:sldMkLst>
        <pc:spChg chg="mod">
          <ac:chgData name="fabio andres rodriguez zanin" userId="6e25b34b0ac9fbf5" providerId="Windows Live" clId="Web-{A8BDECEF-B848-41B9-82BC-EF2B4B27E1FF}" dt="2019-07-20T17:48:27.510" v="1781" actId="14100"/>
          <ac:spMkLst>
            <pc:docMk/>
            <pc:sldMk cId="3120084625" sldId="274"/>
            <ac:spMk id="2" creationId="{BD5F8541-220F-43A9-A47F-0EA0D040BAE2}"/>
          </ac:spMkLst>
        </pc:spChg>
        <pc:spChg chg="mod">
          <ac:chgData name="fabio andres rodriguez zanin" userId="6e25b34b0ac9fbf5" providerId="Windows Live" clId="Web-{A8BDECEF-B848-41B9-82BC-EF2B4B27E1FF}" dt="2019-07-21T19:18:35.119" v="2355" actId="1076"/>
          <ac:spMkLst>
            <pc:docMk/>
            <pc:sldMk cId="3120084625" sldId="274"/>
            <ac:spMk id="6" creationId="{3E935607-BF8C-4EDD-8A0E-34221FB862B5}"/>
          </ac:spMkLst>
        </pc:spChg>
        <pc:spChg chg="mod">
          <ac:chgData name="fabio andres rodriguez zanin" userId="6e25b34b0ac9fbf5" providerId="Windows Live" clId="Web-{A8BDECEF-B848-41B9-82BC-EF2B4B27E1FF}" dt="2019-07-21T19:18:21.119" v="2346" actId="20577"/>
          <ac:spMkLst>
            <pc:docMk/>
            <pc:sldMk cId="3120084625" sldId="274"/>
            <ac:spMk id="7" creationId="{9183651D-E7DD-4812-A697-C040D2CBCF89}"/>
          </ac:spMkLst>
        </pc:spChg>
        <pc:spChg chg="mod">
          <ac:chgData name="fabio andres rodriguez zanin" userId="6e25b34b0ac9fbf5" providerId="Windows Live" clId="Web-{A8BDECEF-B848-41B9-82BC-EF2B4B27E1FF}" dt="2019-07-20T16:51:44.489" v="588" actId="1076"/>
          <ac:spMkLst>
            <pc:docMk/>
            <pc:sldMk cId="3120084625" sldId="274"/>
            <ac:spMk id="8" creationId="{362528DA-DF23-4114-8FA4-CEC2396F05E0}"/>
          </ac:spMkLst>
        </pc:spChg>
        <pc:spChg chg="mod">
          <ac:chgData name="fabio andres rodriguez zanin" userId="6e25b34b0ac9fbf5" providerId="Windows Live" clId="Web-{A8BDECEF-B848-41B9-82BC-EF2B4B27E1FF}" dt="2019-07-21T19:18:48.729" v="2358" actId="20577"/>
          <ac:spMkLst>
            <pc:docMk/>
            <pc:sldMk cId="3120084625" sldId="274"/>
            <ac:spMk id="9" creationId="{B86DFA74-C643-44A0-BA0C-AFF4DE9C662A}"/>
          </ac:spMkLst>
        </pc:spChg>
        <pc:spChg chg="mod">
          <ac:chgData name="fabio andres rodriguez zanin" userId="6e25b34b0ac9fbf5" providerId="Windows Live" clId="Web-{A8BDECEF-B848-41B9-82BC-EF2B4B27E1FF}" dt="2019-07-21T19:17:52.774" v="2335" actId="1076"/>
          <ac:spMkLst>
            <pc:docMk/>
            <pc:sldMk cId="3120084625" sldId="274"/>
            <ac:spMk id="10" creationId="{F45DFF07-5EC3-49F5-9176-CD10494A7498}"/>
          </ac:spMkLst>
        </pc:spChg>
      </pc:sldChg>
      <pc:sldChg chg="addSp delSp modSp">
        <pc:chgData name="fabio andres rodriguez zanin" userId="6e25b34b0ac9fbf5" providerId="Windows Live" clId="Web-{A8BDECEF-B848-41B9-82BC-EF2B4B27E1FF}" dt="2019-07-21T19:21:42.704" v="2377" actId="14100"/>
        <pc:sldMkLst>
          <pc:docMk/>
          <pc:sldMk cId="509472973" sldId="275"/>
        </pc:sldMkLst>
        <pc:spChg chg="del mod">
          <ac:chgData name="fabio andres rodriguez zanin" userId="6e25b34b0ac9fbf5" providerId="Windows Live" clId="Web-{A8BDECEF-B848-41B9-82BC-EF2B4B27E1FF}" dt="2019-07-20T17:14:34.947" v="698"/>
          <ac:spMkLst>
            <pc:docMk/>
            <pc:sldMk cId="509472973" sldId="275"/>
            <ac:spMk id="2" creationId="{051BD4BF-34F3-4CE0-959B-48146A096409}"/>
          </ac:spMkLst>
        </pc:spChg>
        <pc:spChg chg="add mod">
          <ac:chgData name="fabio andres rodriguez zanin" userId="6e25b34b0ac9fbf5" providerId="Windows Live" clId="Web-{A8BDECEF-B848-41B9-82BC-EF2B4B27E1FF}" dt="2019-07-20T17:30:24.694" v="1148" actId="14100"/>
          <ac:spMkLst>
            <pc:docMk/>
            <pc:sldMk cId="509472973" sldId="275"/>
            <ac:spMk id="3" creationId="{0E9BFAB8-B435-46D0-83AC-A80352AEB568}"/>
          </ac:spMkLst>
        </pc:spChg>
        <pc:spChg chg="add del mod">
          <ac:chgData name="fabio andres rodriguez zanin" userId="6e25b34b0ac9fbf5" providerId="Windows Live" clId="Web-{A8BDECEF-B848-41B9-82BC-EF2B4B27E1FF}" dt="2019-07-20T17:30:52.632" v="1149"/>
          <ac:spMkLst>
            <pc:docMk/>
            <pc:sldMk cId="509472973" sldId="275"/>
            <ac:spMk id="4" creationId="{8354567C-850C-4A42-BA18-B7C323E24076}"/>
          </ac:spMkLst>
        </pc:spChg>
        <pc:spChg chg="add del mod">
          <ac:chgData name="fabio andres rodriguez zanin" userId="6e25b34b0ac9fbf5" providerId="Windows Live" clId="Web-{A8BDECEF-B848-41B9-82BC-EF2B4B27E1FF}" dt="2019-07-20T16:48:56.316" v="546"/>
          <ac:spMkLst>
            <pc:docMk/>
            <pc:sldMk cId="509472973" sldId="275"/>
            <ac:spMk id="5" creationId="{5B2ED2A6-3409-4FF6-89B8-6F97E2E5A344}"/>
          </ac:spMkLst>
        </pc:spChg>
        <pc:spChg chg="add mod">
          <ac:chgData name="fabio andres rodriguez zanin" userId="6e25b34b0ac9fbf5" providerId="Windows Live" clId="Web-{A8BDECEF-B848-41B9-82BC-EF2B4B27E1FF}" dt="2019-07-20T16:49:46.254" v="548" actId="1076"/>
          <ac:spMkLst>
            <pc:docMk/>
            <pc:sldMk cId="509472973" sldId="275"/>
            <ac:spMk id="6" creationId="{6A873599-C9A8-4C48-9AF3-D5164C9CB182}"/>
          </ac:spMkLst>
        </pc:spChg>
        <pc:spChg chg="add mod">
          <ac:chgData name="fabio andres rodriguez zanin" userId="6e25b34b0ac9fbf5" providerId="Windows Live" clId="Web-{A8BDECEF-B848-41B9-82BC-EF2B4B27E1FF}" dt="2019-07-20T17:11:37.446" v="613" actId="20577"/>
          <ac:spMkLst>
            <pc:docMk/>
            <pc:sldMk cId="509472973" sldId="275"/>
            <ac:spMk id="7" creationId="{C4B20A49-A7AF-47A1-B0FF-F4B0EB53D2BF}"/>
          </ac:spMkLst>
        </pc:spChg>
        <pc:spChg chg="add mod">
          <ac:chgData name="fabio andres rodriguez zanin" userId="6e25b34b0ac9fbf5" providerId="Windows Live" clId="Web-{A8BDECEF-B848-41B9-82BC-EF2B4B27E1FF}" dt="2019-07-20T17:36:41.211" v="1258" actId="20577"/>
          <ac:spMkLst>
            <pc:docMk/>
            <pc:sldMk cId="509472973" sldId="275"/>
            <ac:spMk id="8" creationId="{05F52918-824C-4BFF-8B43-07F678C4A7D1}"/>
          </ac:spMkLst>
        </pc:spChg>
        <pc:spChg chg="add mod">
          <ac:chgData name="fabio andres rodriguez zanin" userId="6e25b34b0ac9fbf5" providerId="Windows Live" clId="Web-{A8BDECEF-B848-41B9-82BC-EF2B4B27E1FF}" dt="2019-07-20T17:31:42.382" v="1166" actId="1076"/>
          <ac:spMkLst>
            <pc:docMk/>
            <pc:sldMk cId="509472973" sldId="275"/>
            <ac:spMk id="9" creationId="{5FAFD0ED-653C-474B-BE2C-DD474D4AD547}"/>
          </ac:spMkLst>
        </pc:spChg>
        <pc:spChg chg="add del">
          <ac:chgData name="fabio andres rodriguez zanin" userId="6e25b34b0ac9fbf5" providerId="Windows Live" clId="Web-{A8BDECEF-B848-41B9-82BC-EF2B4B27E1FF}" dt="2019-07-20T17:35:09.367" v="1191"/>
          <ac:spMkLst>
            <pc:docMk/>
            <pc:sldMk cId="509472973" sldId="275"/>
            <ac:spMk id="10" creationId="{83284F74-2126-41D9-91EA-C61AB2715E38}"/>
          </ac:spMkLst>
        </pc:spChg>
        <pc:spChg chg="add mod">
          <ac:chgData name="fabio andres rodriguez zanin" userId="6e25b34b0ac9fbf5" providerId="Windows Live" clId="Web-{A8BDECEF-B848-41B9-82BC-EF2B4B27E1FF}" dt="2019-07-20T17:35:52.492" v="1197"/>
          <ac:spMkLst>
            <pc:docMk/>
            <pc:sldMk cId="509472973" sldId="275"/>
            <ac:spMk id="11" creationId="{25AF0543-EAB1-497B-AB91-83E20B8CED63}"/>
          </ac:spMkLst>
        </pc:spChg>
        <pc:spChg chg="add mod">
          <ac:chgData name="fabio andres rodriguez zanin" userId="6e25b34b0ac9fbf5" providerId="Windows Live" clId="Web-{A8BDECEF-B848-41B9-82BC-EF2B4B27E1FF}" dt="2019-07-21T19:21:42.704" v="2377" actId="14100"/>
          <ac:spMkLst>
            <pc:docMk/>
            <pc:sldMk cId="509472973" sldId="275"/>
            <ac:spMk id="12" creationId="{51C70113-FAA0-4629-83E2-DC302E8F53F7}"/>
          </ac:spMkLst>
        </pc:spChg>
        <pc:cxnChg chg="add mod">
          <ac:chgData name="fabio andres rodriguez zanin" userId="6e25b34b0ac9fbf5" providerId="Windows Live" clId="Web-{A8BDECEF-B848-41B9-82BC-EF2B4B27E1FF}" dt="2019-07-20T17:43:31.666" v="1751"/>
          <ac:cxnSpMkLst>
            <pc:docMk/>
            <pc:sldMk cId="509472973" sldId="275"/>
            <ac:cxnSpMk id="13" creationId="{A5378625-0570-490D-B6AA-46C223745165}"/>
          </ac:cxnSpMkLst>
        </pc:cxnChg>
        <pc:cxnChg chg="add mod">
          <ac:chgData name="fabio andres rodriguez zanin" userId="6e25b34b0ac9fbf5" providerId="Windows Live" clId="Web-{A8BDECEF-B848-41B9-82BC-EF2B4B27E1FF}" dt="2019-07-20T17:46:37.666" v="1777"/>
          <ac:cxnSpMkLst>
            <pc:docMk/>
            <pc:sldMk cId="509472973" sldId="275"/>
            <ac:cxnSpMk id="14" creationId="{3FECA42C-E3AE-4C95-A050-53B49B301351}"/>
          </ac:cxnSpMkLst>
        </pc:cxnChg>
      </pc:sldChg>
      <pc:sldChg chg="modSp">
        <pc:chgData name="fabio andres rodriguez zanin" userId="6e25b34b0ac9fbf5" providerId="Windows Live" clId="Web-{A8BDECEF-B848-41B9-82BC-EF2B4B27E1FF}" dt="2019-07-20T15:28:45.189" v="55" actId="20577"/>
        <pc:sldMkLst>
          <pc:docMk/>
          <pc:sldMk cId="145847119" sldId="276"/>
        </pc:sldMkLst>
        <pc:spChg chg="mod">
          <ac:chgData name="fabio andres rodriguez zanin" userId="6e25b34b0ac9fbf5" providerId="Windows Live" clId="Web-{A8BDECEF-B848-41B9-82BC-EF2B4B27E1FF}" dt="2019-07-20T15:28:45.189" v="55" actId="20577"/>
          <ac:spMkLst>
            <pc:docMk/>
            <pc:sldMk cId="145847119" sldId="276"/>
            <ac:spMk id="2" creationId="{FC9A02BB-34CC-4BB3-9FCE-8B12B6044A1F}"/>
          </ac:spMkLst>
        </pc:spChg>
      </pc:sldChg>
      <pc:sldChg chg="modSp">
        <pc:chgData name="fabio andres rodriguez zanin" userId="6e25b34b0ac9fbf5" providerId="Windows Live" clId="Web-{A8BDECEF-B848-41B9-82BC-EF2B4B27E1FF}" dt="2019-07-21T20:25:35.764" v="2606" actId="20577"/>
        <pc:sldMkLst>
          <pc:docMk/>
          <pc:sldMk cId="1535287258" sldId="277"/>
        </pc:sldMkLst>
        <pc:spChg chg="mod">
          <ac:chgData name="fabio andres rodriguez zanin" userId="6e25b34b0ac9fbf5" providerId="Windows Live" clId="Web-{A8BDECEF-B848-41B9-82BC-EF2B4B27E1FF}" dt="2019-07-21T20:25:35.764" v="2606" actId="20577"/>
          <ac:spMkLst>
            <pc:docMk/>
            <pc:sldMk cId="1535287258" sldId="277"/>
            <ac:spMk id="2" creationId="{A6279C58-F719-44A4-A530-26C30D3BB005}"/>
          </ac:spMkLst>
        </pc:spChg>
      </pc:sldChg>
      <pc:sldChg chg="addSp delSp modSp new">
        <pc:chgData name="fabio andres rodriguez zanin" userId="6e25b34b0ac9fbf5" providerId="Windows Live" clId="Web-{A8BDECEF-B848-41B9-82BC-EF2B4B27E1FF}" dt="2019-07-20T18:12:32.226" v="2333"/>
        <pc:sldMkLst>
          <pc:docMk/>
          <pc:sldMk cId="698042016" sldId="278"/>
        </pc:sldMkLst>
        <pc:spChg chg="add del mod">
          <ac:chgData name="fabio andres rodriguez zanin" userId="6e25b34b0ac9fbf5" providerId="Windows Live" clId="Web-{A8BDECEF-B848-41B9-82BC-EF2B4B27E1FF}" dt="2019-07-20T18:12:32.226" v="2333"/>
          <ac:spMkLst>
            <pc:docMk/>
            <pc:sldMk cId="698042016" sldId="278"/>
            <ac:spMk id="2" creationId="{21628D52-F0F2-434D-9002-0A53C743C72C}"/>
          </ac:spMkLst>
        </pc:spChg>
        <pc:spChg chg="add mod">
          <ac:chgData name="fabio andres rodriguez zanin" userId="6e25b34b0ac9fbf5" providerId="Windows Live" clId="Web-{A8BDECEF-B848-41B9-82BC-EF2B4B27E1FF}" dt="2019-07-20T18:11:51.222" v="2326" actId="20577"/>
          <ac:spMkLst>
            <pc:docMk/>
            <pc:sldMk cId="698042016" sldId="278"/>
            <ac:spMk id="3" creationId="{740B9DFB-635C-4B6B-B404-CE718A6E644C}"/>
          </ac:spMkLst>
        </pc:spChg>
        <pc:spChg chg="add mod">
          <ac:chgData name="fabio andres rodriguez zanin" userId="6e25b34b0ac9fbf5" providerId="Windows Live" clId="Web-{A8BDECEF-B848-41B9-82BC-EF2B4B27E1FF}" dt="2019-07-20T18:09:04.128" v="2290" actId="20577"/>
          <ac:spMkLst>
            <pc:docMk/>
            <pc:sldMk cId="698042016" sldId="278"/>
            <ac:spMk id="4" creationId="{4409D323-592B-4F14-8BD7-19D7159E4171}"/>
          </ac:spMkLst>
        </pc:spChg>
        <pc:spChg chg="add mod">
          <ac:chgData name="fabio andres rodriguez zanin" userId="6e25b34b0ac9fbf5" providerId="Windows Live" clId="Web-{A8BDECEF-B848-41B9-82BC-EF2B4B27E1FF}" dt="2019-07-20T18:11:34.503" v="2312"/>
          <ac:spMkLst>
            <pc:docMk/>
            <pc:sldMk cId="698042016" sldId="278"/>
            <ac:spMk id="5" creationId="{BC72C4D5-565B-4D22-B459-C3C6C116425C}"/>
          </ac:spMkLst>
        </pc:spChg>
      </pc:sldChg>
      <pc:sldChg chg="addSp modSp new ord">
        <pc:chgData name="fabio andres rodriguez zanin" userId="6e25b34b0ac9fbf5" providerId="Windows Live" clId="Web-{A8BDECEF-B848-41B9-82BC-EF2B4B27E1FF}" dt="2019-07-20T17:53:00.748" v="1876" actId="1076"/>
        <pc:sldMkLst>
          <pc:docMk/>
          <pc:sldMk cId="2263605541" sldId="279"/>
        </pc:sldMkLst>
        <pc:spChg chg="add mod">
          <ac:chgData name="fabio andres rodriguez zanin" userId="6e25b34b0ac9fbf5" providerId="Windows Live" clId="Web-{A8BDECEF-B848-41B9-82BC-EF2B4B27E1FF}" dt="2019-07-20T17:53:00.748" v="1876" actId="1076"/>
          <ac:spMkLst>
            <pc:docMk/>
            <pc:sldMk cId="2263605541" sldId="279"/>
            <ac:spMk id="2" creationId="{FF4716EF-2264-436C-887E-148E2EE2BC5C}"/>
          </ac:spMkLst>
        </pc:spChg>
      </pc:sldChg>
    </pc:docChg>
  </pc:docChgLst>
  <pc:docChgLst>
    <pc:chgData name="fabio andres rodriguez zanin" userId="6e25b34b0ac9fbf5" providerId="Windows Live" clId="Web-{7EF99538-2453-4965-ACDE-E55601521AC2}"/>
    <pc:docChg chg="addSld delSld modSld sldOrd">
      <pc:chgData name="fabio andres rodriguez zanin" userId="6e25b34b0ac9fbf5" providerId="Windows Live" clId="Web-{7EF99538-2453-4965-ACDE-E55601521AC2}" dt="2019-07-25T14:47:00.502" v="1099"/>
      <pc:docMkLst>
        <pc:docMk/>
      </pc:docMkLst>
      <pc:sldChg chg="modSp">
        <pc:chgData name="fabio andres rodriguez zanin" userId="6e25b34b0ac9fbf5" providerId="Windows Live" clId="Web-{7EF99538-2453-4965-ACDE-E55601521AC2}" dt="2019-07-24T19:47:53.226" v="2" actId="20577"/>
        <pc:sldMkLst>
          <pc:docMk/>
          <pc:sldMk cId="2406273178" sldId="256"/>
        </pc:sldMkLst>
        <pc:spChg chg="mod">
          <ac:chgData name="fabio andres rodriguez zanin" userId="6e25b34b0ac9fbf5" providerId="Windows Live" clId="Web-{7EF99538-2453-4965-ACDE-E55601521AC2}" dt="2019-07-24T19:47:53.226" v="2" actId="20577"/>
          <ac:spMkLst>
            <pc:docMk/>
            <pc:sldMk cId="2406273178" sldId="256"/>
            <ac:spMk id="4" creationId="{5BC5625F-5D98-463A-9887-EB1FD4E53AF5}"/>
          </ac:spMkLst>
        </pc:spChg>
      </pc:sldChg>
      <pc:sldChg chg="modSp">
        <pc:chgData name="fabio andres rodriguez zanin" userId="6e25b34b0ac9fbf5" providerId="Windows Live" clId="Web-{7EF99538-2453-4965-ACDE-E55601521AC2}" dt="2019-07-24T20:30:54.952" v="357" actId="20577"/>
        <pc:sldMkLst>
          <pc:docMk/>
          <pc:sldMk cId="4236912948" sldId="259"/>
        </pc:sldMkLst>
        <pc:spChg chg="mod">
          <ac:chgData name="fabio andres rodriguez zanin" userId="6e25b34b0ac9fbf5" providerId="Windows Live" clId="Web-{7EF99538-2453-4965-ACDE-E55601521AC2}" dt="2019-07-24T20:30:54.952" v="357" actId="20577"/>
          <ac:spMkLst>
            <pc:docMk/>
            <pc:sldMk cId="4236912948" sldId="259"/>
            <ac:spMk id="3" creationId="{9710FD8D-1DE3-41AF-983F-5FB6F3A6F0D4}"/>
          </ac:spMkLst>
        </pc:spChg>
      </pc:sldChg>
      <pc:sldChg chg="modSp">
        <pc:chgData name="fabio andres rodriguez zanin" userId="6e25b34b0ac9fbf5" providerId="Windows Live" clId="Web-{7EF99538-2453-4965-ACDE-E55601521AC2}" dt="2019-07-24T20:31:44.217" v="363" actId="1076"/>
        <pc:sldMkLst>
          <pc:docMk/>
          <pc:sldMk cId="2216263136" sldId="260"/>
        </pc:sldMkLst>
        <pc:spChg chg="mod">
          <ac:chgData name="fabio andres rodriguez zanin" userId="6e25b34b0ac9fbf5" providerId="Windows Live" clId="Web-{7EF99538-2453-4965-ACDE-E55601521AC2}" dt="2019-07-24T20:31:44.217" v="363" actId="1076"/>
          <ac:spMkLst>
            <pc:docMk/>
            <pc:sldMk cId="2216263136" sldId="260"/>
            <ac:spMk id="2" creationId="{56827BBE-39E7-4702-A311-D8D1423713FA}"/>
          </ac:spMkLst>
        </pc:spChg>
      </pc:sldChg>
      <pc:sldChg chg="modSp">
        <pc:chgData name="fabio andres rodriguez zanin" userId="6e25b34b0ac9fbf5" providerId="Windows Live" clId="Web-{7EF99538-2453-4965-ACDE-E55601521AC2}" dt="2019-07-24T20:09:17.839" v="249"/>
        <pc:sldMkLst>
          <pc:docMk/>
          <pc:sldMk cId="2899459649" sldId="270"/>
        </pc:sldMkLst>
        <pc:spChg chg="mod">
          <ac:chgData name="fabio andres rodriguez zanin" userId="6e25b34b0ac9fbf5" providerId="Windows Live" clId="Web-{7EF99538-2453-4965-ACDE-E55601521AC2}" dt="2019-07-24T20:07:34.260" v="226" actId="1076"/>
          <ac:spMkLst>
            <pc:docMk/>
            <pc:sldMk cId="2899459649" sldId="270"/>
            <ac:spMk id="2" creationId="{6693F0C5-8C79-4FD9-A944-1ED9A23FECE6}"/>
          </ac:spMkLst>
        </pc:spChg>
        <pc:spChg chg="mod">
          <ac:chgData name="fabio andres rodriguez zanin" userId="6e25b34b0ac9fbf5" providerId="Windows Live" clId="Web-{7EF99538-2453-4965-ACDE-E55601521AC2}" dt="2019-07-24T20:07:40.041" v="227" actId="1076"/>
          <ac:spMkLst>
            <pc:docMk/>
            <pc:sldMk cId="2899459649" sldId="270"/>
            <ac:spMk id="3" creationId="{F1F20B88-68BC-41E7-AE81-2AE6286176DF}"/>
          </ac:spMkLst>
        </pc:spChg>
        <pc:spChg chg="mod">
          <ac:chgData name="fabio andres rodriguez zanin" userId="6e25b34b0ac9fbf5" providerId="Windows Live" clId="Web-{7EF99538-2453-4965-ACDE-E55601521AC2}" dt="2019-07-24T20:07:16.198" v="224" actId="1076"/>
          <ac:spMkLst>
            <pc:docMk/>
            <pc:sldMk cId="2899459649" sldId="270"/>
            <ac:spMk id="10" creationId="{53DC2358-FBF9-40DE-AD22-A78E809DC3CA}"/>
          </ac:spMkLst>
        </pc:spChg>
        <pc:spChg chg="mod">
          <ac:chgData name="fabio andres rodriguez zanin" userId="6e25b34b0ac9fbf5" providerId="Windows Live" clId="Web-{7EF99538-2453-4965-ACDE-E55601521AC2}" dt="2019-07-24T20:07:29.682" v="225" actId="1076"/>
          <ac:spMkLst>
            <pc:docMk/>
            <pc:sldMk cId="2899459649" sldId="270"/>
            <ac:spMk id="11" creationId="{C82036BF-09C8-4BA6-A4F8-60740E8B4F8A}"/>
          </ac:spMkLst>
        </pc:spChg>
        <pc:spChg chg="mod">
          <ac:chgData name="fabio andres rodriguez zanin" userId="6e25b34b0ac9fbf5" providerId="Windows Live" clId="Web-{7EF99538-2453-4965-ACDE-E55601521AC2}" dt="2019-07-24T20:07:10.745" v="223" actId="1076"/>
          <ac:spMkLst>
            <pc:docMk/>
            <pc:sldMk cId="2899459649" sldId="270"/>
            <ac:spMk id="12" creationId="{3541E6E9-7CD0-4C4B-9C77-50A669981D0A}"/>
          </ac:spMkLst>
        </pc:spChg>
        <pc:spChg chg="mod">
          <ac:chgData name="fabio andres rodriguez zanin" userId="6e25b34b0ac9fbf5" providerId="Windows Live" clId="Web-{7EF99538-2453-4965-ACDE-E55601521AC2}" dt="2019-07-24T20:07:06.948" v="222" actId="1076"/>
          <ac:spMkLst>
            <pc:docMk/>
            <pc:sldMk cId="2899459649" sldId="270"/>
            <ac:spMk id="13" creationId="{3BF162A4-C329-4BBC-BAD1-67A7B7C2FB8E}"/>
          </ac:spMkLst>
        </pc:spChg>
        <pc:graphicFrameChg chg="mod modGraphic">
          <ac:chgData name="fabio andres rodriguez zanin" userId="6e25b34b0ac9fbf5" providerId="Windows Live" clId="Web-{7EF99538-2453-4965-ACDE-E55601521AC2}" dt="2019-07-24T20:09:17.839" v="249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modSp">
        <pc:chgData name="fabio andres rodriguez zanin" userId="6e25b34b0ac9fbf5" providerId="Windows Live" clId="Web-{7EF99538-2453-4965-ACDE-E55601521AC2}" dt="2019-07-24T20:11:58.370" v="330" actId="20577"/>
        <pc:sldMkLst>
          <pc:docMk/>
          <pc:sldMk cId="2373879509" sldId="272"/>
        </pc:sldMkLst>
        <pc:spChg chg="mod">
          <ac:chgData name="fabio andres rodriguez zanin" userId="6e25b34b0ac9fbf5" providerId="Windows Live" clId="Web-{7EF99538-2453-4965-ACDE-E55601521AC2}" dt="2019-07-24T20:11:58.370" v="330" actId="20577"/>
          <ac:spMkLst>
            <pc:docMk/>
            <pc:sldMk cId="2373879509" sldId="272"/>
            <ac:spMk id="2" creationId="{6413A312-CD1B-475B-99B8-9ED938BF21AA}"/>
          </ac:spMkLst>
        </pc:spChg>
      </pc:sldChg>
      <pc:sldChg chg="modSp">
        <pc:chgData name="fabio andres rodriguez zanin" userId="6e25b34b0ac9fbf5" providerId="Windows Live" clId="Web-{7EF99538-2453-4965-ACDE-E55601521AC2}" dt="2019-07-24T20:17:04.418" v="341" actId="20577"/>
        <pc:sldMkLst>
          <pc:docMk/>
          <pc:sldMk cId="509472973" sldId="275"/>
        </pc:sldMkLst>
        <pc:spChg chg="mod">
          <ac:chgData name="fabio andres rodriguez zanin" userId="6e25b34b0ac9fbf5" providerId="Windows Live" clId="Web-{7EF99538-2453-4965-ACDE-E55601521AC2}" dt="2019-07-24T20:16:13.168" v="338" actId="1076"/>
          <ac:spMkLst>
            <pc:docMk/>
            <pc:sldMk cId="509472973" sldId="275"/>
            <ac:spMk id="8" creationId="{05F52918-824C-4BFF-8B43-07F678C4A7D1}"/>
          </ac:spMkLst>
        </pc:spChg>
        <pc:spChg chg="mod">
          <ac:chgData name="fabio andres rodriguez zanin" userId="6e25b34b0ac9fbf5" providerId="Windows Live" clId="Web-{7EF99538-2453-4965-ACDE-E55601521AC2}" dt="2019-07-24T20:17:04.418" v="341" actId="20577"/>
          <ac:spMkLst>
            <pc:docMk/>
            <pc:sldMk cId="509472973" sldId="275"/>
            <ac:spMk id="12" creationId="{51C70113-FAA0-4629-83E2-DC302E8F53F7}"/>
          </ac:spMkLst>
        </pc:spChg>
      </pc:sldChg>
      <pc:sldChg chg="addSp delSp modSp">
        <pc:chgData name="fabio andres rodriguez zanin" userId="6e25b34b0ac9fbf5" providerId="Windows Live" clId="Web-{7EF99538-2453-4965-ACDE-E55601521AC2}" dt="2019-07-25T14:33:38.739" v="783" actId="20577"/>
        <pc:sldMkLst>
          <pc:docMk/>
          <pc:sldMk cId="145847119" sldId="276"/>
        </pc:sldMkLst>
        <pc:spChg chg="add del mod">
          <ac:chgData name="fabio andres rodriguez zanin" userId="6e25b34b0ac9fbf5" providerId="Windows Live" clId="Web-{7EF99538-2453-4965-ACDE-E55601521AC2}" dt="2019-07-25T14:33:38.739" v="783" actId="20577"/>
          <ac:spMkLst>
            <pc:docMk/>
            <pc:sldMk cId="145847119" sldId="276"/>
            <ac:spMk id="2" creationId="{FC9A02BB-34CC-4BB3-9FCE-8B12B6044A1F}"/>
          </ac:spMkLst>
        </pc:spChg>
        <pc:spChg chg="mod">
          <ac:chgData name="fabio andres rodriguez zanin" userId="6e25b34b0ac9fbf5" providerId="Windows Live" clId="Web-{7EF99538-2453-4965-ACDE-E55601521AC2}" dt="2019-07-24T19:56:19.337" v="167" actId="1076"/>
          <ac:spMkLst>
            <pc:docMk/>
            <pc:sldMk cId="145847119" sldId="276"/>
            <ac:spMk id="3" creationId="{EF00203C-DB79-4C7B-9E5D-F58C56C7C852}"/>
          </ac:spMkLst>
        </pc:spChg>
      </pc:sldChg>
      <pc:sldChg chg="modSp">
        <pc:chgData name="fabio andres rodriguez zanin" userId="6e25b34b0ac9fbf5" providerId="Windows Live" clId="Web-{7EF99538-2453-4965-ACDE-E55601521AC2}" dt="2019-07-25T14:47:00.502" v="1099"/>
        <pc:sldMkLst>
          <pc:docMk/>
          <pc:sldMk cId="698042016" sldId="278"/>
        </pc:sldMkLst>
        <pc:spChg chg="mod">
          <ac:chgData name="fabio andres rodriguez zanin" userId="6e25b34b0ac9fbf5" providerId="Windows Live" clId="Web-{7EF99538-2453-4965-ACDE-E55601521AC2}" dt="2019-07-25T14:47:00.502" v="1099"/>
          <ac:spMkLst>
            <pc:docMk/>
            <pc:sldMk cId="698042016" sldId="278"/>
            <ac:spMk id="3" creationId="{740B9DFB-635C-4B6B-B404-CE718A6E644C}"/>
          </ac:spMkLst>
        </pc:spChg>
        <pc:spChg chg="mod">
          <ac:chgData name="fabio andres rodriguez zanin" userId="6e25b34b0ac9fbf5" providerId="Windows Live" clId="Web-{7EF99538-2453-4965-ACDE-E55601521AC2}" dt="2019-07-25T14:46:23.034" v="1080" actId="20577"/>
          <ac:spMkLst>
            <pc:docMk/>
            <pc:sldMk cId="698042016" sldId="278"/>
            <ac:spMk id="4" creationId="{4409D323-592B-4F14-8BD7-19D7159E4171}"/>
          </ac:spMkLst>
        </pc:spChg>
      </pc:sldChg>
      <pc:sldChg chg="addSp modSp new ord">
        <pc:chgData name="fabio andres rodriguez zanin" userId="6e25b34b0ac9fbf5" providerId="Windows Live" clId="Web-{7EF99538-2453-4965-ACDE-E55601521AC2}" dt="2019-07-25T14:44:18.628" v="1054" actId="14100"/>
        <pc:sldMkLst>
          <pc:docMk/>
          <pc:sldMk cId="467460212" sldId="280"/>
        </pc:sldMkLst>
        <pc:spChg chg="add mod">
          <ac:chgData name="fabio andres rodriguez zanin" userId="6e25b34b0ac9fbf5" providerId="Windows Live" clId="Web-{7EF99538-2453-4965-ACDE-E55601521AC2}" dt="2019-07-25T14:44:18.628" v="1054" actId="14100"/>
          <ac:spMkLst>
            <pc:docMk/>
            <pc:sldMk cId="467460212" sldId="280"/>
            <ac:spMk id="2" creationId="{D6D5CCDD-4D6F-4A99-9FB9-1AC55ED7DF69}"/>
          </ac:spMkLst>
        </pc:spChg>
      </pc:sldChg>
      <pc:sldChg chg="new del">
        <pc:chgData name="fabio andres rodriguez zanin" userId="6e25b34b0ac9fbf5" providerId="Windows Live" clId="Web-{7EF99538-2453-4965-ACDE-E55601521AC2}" dt="2019-07-24T20:29:11.717" v="344"/>
        <pc:sldMkLst>
          <pc:docMk/>
          <pc:sldMk cId="1382576788" sldId="281"/>
        </pc:sldMkLst>
      </pc:sldChg>
    </pc:docChg>
  </pc:docChgLst>
  <pc:docChgLst>
    <pc:chgData name="fabio andres rodriguez zanin" userId="6e25b34b0ac9fbf5" providerId="Windows Live" clId="Web-{D076ECBA-9D83-4CFC-8DFC-EF1CC95175DD}"/>
    <pc:docChg chg="addSld modSld sldOrd">
      <pc:chgData name="fabio andres rodriguez zanin" userId="6e25b34b0ac9fbf5" providerId="Windows Live" clId="Web-{D076ECBA-9D83-4CFC-8DFC-EF1CC95175DD}" dt="2019-07-11T12:46:36.942" v="693" actId="20577"/>
      <pc:docMkLst>
        <pc:docMk/>
      </pc:docMkLst>
      <pc:sldChg chg="modSp">
        <pc:chgData name="fabio andres rodriguez zanin" userId="6e25b34b0ac9fbf5" providerId="Windows Live" clId="Web-{D076ECBA-9D83-4CFC-8DFC-EF1CC95175DD}" dt="2019-07-11T11:55:36.523" v="63" actId="1076"/>
        <pc:sldMkLst>
          <pc:docMk/>
          <pc:sldMk cId="2406273178" sldId="256"/>
        </pc:sldMkLst>
        <pc:spChg chg="mod">
          <ac:chgData name="fabio andres rodriguez zanin" userId="6e25b34b0ac9fbf5" providerId="Windows Live" clId="Web-{D076ECBA-9D83-4CFC-8DFC-EF1CC95175DD}" dt="2019-07-11T11:55:36.523" v="63" actId="1076"/>
          <ac:spMkLst>
            <pc:docMk/>
            <pc:sldMk cId="2406273178" sldId="256"/>
            <ac:spMk id="4" creationId="{5BC5625F-5D98-463A-9887-EB1FD4E53AF5}"/>
          </ac:spMkLst>
        </pc:spChg>
      </pc:sldChg>
      <pc:sldChg chg="modSp">
        <pc:chgData name="fabio andres rodriguez zanin" userId="6e25b34b0ac9fbf5" providerId="Windows Live" clId="Web-{D076ECBA-9D83-4CFC-8DFC-EF1CC95175DD}" dt="2019-07-11T11:59:09.109" v="107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D076ECBA-9D83-4CFC-8DFC-EF1CC95175DD}" dt="2019-07-11T11:59:09.109" v="107" actId="20577"/>
          <ac:spMkLst>
            <pc:docMk/>
            <pc:sldMk cId="849660120" sldId="257"/>
            <ac:spMk id="4" creationId="{1B2EC9BD-156C-4185-8F43-8DD01BE94295}"/>
          </ac:spMkLst>
        </pc:spChg>
      </pc:sldChg>
      <pc:sldChg chg="modSp">
        <pc:chgData name="fabio andres rodriguez zanin" userId="6e25b34b0ac9fbf5" providerId="Windows Live" clId="Web-{D076ECBA-9D83-4CFC-8DFC-EF1CC95175DD}" dt="2019-07-11T11:59:13.563" v="109" actId="20577"/>
        <pc:sldMkLst>
          <pc:docMk/>
          <pc:sldMk cId="4253937575" sldId="258"/>
        </pc:sldMkLst>
        <pc:spChg chg="mod">
          <ac:chgData name="fabio andres rodriguez zanin" userId="6e25b34b0ac9fbf5" providerId="Windows Live" clId="Web-{D076ECBA-9D83-4CFC-8DFC-EF1CC95175DD}" dt="2019-07-11T11:59:13.563" v="109" actId="20577"/>
          <ac:spMkLst>
            <pc:docMk/>
            <pc:sldMk cId="4253937575" sldId="258"/>
            <ac:spMk id="6" creationId="{1DF2FF02-9EEC-409C-87EB-C4149BCC77B6}"/>
          </ac:spMkLst>
        </pc:spChg>
      </pc:sldChg>
      <pc:sldChg chg="modSp">
        <pc:chgData name="fabio andres rodriguez zanin" userId="6e25b34b0ac9fbf5" providerId="Windows Live" clId="Web-{D076ECBA-9D83-4CFC-8DFC-EF1CC95175DD}" dt="2019-07-11T10:59:00.959" v="0" actId="20577"/>
        <pc:sldMkLst>
          <pc:docMk/>
          <pc:sldMk cId="2727477851" sldId="261"/>
        </pc:sldMkLst>
        <pc:spChg chg="mod">
          <ac:chgData name="fabio andres rodriguez zanin" userId="6e25b34b0ac9fbf5" providerId="Windows Live" clId="Web-{D076ECBA-9D83-4CFC-8DFC-EF1CC95175DD}" dt="2019-07-11T10:59:00.959" v="0" actId="20577"/>
          <ac:spMkLst>
            <pc:docMk/>
            <pc:sldMk cId="2727477851" sldId="261"/>
            <ac:spMk id="2" creationId="{29627A3B-86C2-47F1-B8B9-260E38660D66}"/>
          </ac:spMkLst>
        </pc:spChg>
      </pc:sldChg>
      <pc:sldChg chg="modSp">
        <pc:chgData name="fabio andres rodriguez zanin" userId="6e25b34b0ac9fbf5" providerId="Windows Live" clId="Web-{D076ECBA-9D83-4CFC-8DFC-EF1CC95175DD}" dt="2019-07-11T12:33:28.051" v="376" actId="20577"/>
        <pc:sldMkLst>
          <pc:docMk/>
          <pc:sldMk cId="1192581874" sldId="265"/>
        </pc:sldMkLst>
        <pc:spChg chg="mod">
          <ac:chgData name="fabio andres rodriguez zanin" userId="6e25b34b0ac9fbf5" providerId="Windows Live" clId="Web-{D076ECBA-9D83-4CFC-8DFC-EF1CC95175DD}" dt="2019-07-11T12:33:28.051" v="376" actId="20577"/>
          <ac:spMkLst>
            <pc:docMk/>
            <pc:sldMk cId="1192581874" sldId="265"/>
            <ac:spMk id="2" creationId="{DD9B3F47-CC33-453D-819A-86D118EE3B01}"/>
          </ac:spMkLst>
        </pc:spChg>
        <pc:spChg chg="mod">
          <ac:chgData name="fabio andres rodriguez zanin" userId="6e25b34b0ac9fbf5" providerId="Windows Live" clId="Web-{D076ECBA-9D83-4CFC-8DFC-EF1CC95175DD}" dt="2019-07-11T11:03:29.938" v="16" actId="1076"/>
          <ac:spMkLst>
            <pc:docMk/>
            <pc:sldMk cId="1192581874" sldId="265"/>
            <ac:spMk id="3" creationId="{A0E8D1A6-5B7C-4FDD-A610-3860B569B903}"/>
          </ac:spMkLst>
        </pc:spChg>
      </pc:sldChg>
      <pc:sldChg chg="modSp">
        <pc:chgData name="fabio andres rodriguez zanin" userId="6e25b34b0ac9fbf5" providerId="Windows Live" clId="Web-{D076ECBA-9D83-4CFC-8DFC-EF1CC95175DD}" dt="2019-07-11T12:25:36.798" v="304" actId="14100"/>
        <pc:sldMkLst>
          <pc:docMk/>
          <pc:sldMk cId="1946768653" sldId="267"/>
        </pc:sldMkLst>
        <pc:spChg chg="mod">
          <ac:chgData name="fabio andres rodriguez zanin" userId="6e25b34b0ac9fbf5" providerId="Windows Live" clId="Web-{D076ECBA-9D83-4CFC-8DFC-EF1CC95175DD}" dt="2019-07-11T12:25:36.798" v="304" actId="14100"/>
          <ac:spMkLst>
            <pc:docMk/>
            <pc:sldMk cId="1946768653" sldId="267"/>
            <ac:spMk id="3" creationId="{4DCB2372-D0D4-464C-BC20-5B70C68EB54B}"/>
          </ac:spMkLst>
        </pc:spChg>
      </pc:sldChg>
      <pc:sldChg chg="modSp ord">
        <pc:chgData name="fabio andres rodriguez zanin" userId="6e25b34b0ac9fbf5" providerId="Windows Live" clId="Web-{D076ECBA-9D83-4CFC-8DFC-EF1CC95175DD}" dt="2019-07-11T12:35:15.899" v="384"/>
        <pc:sldMkLst>
          <pc:docMk/>
          <pc:sldMk cId="2664642833" sldId="269"/>
        </pc:sldMkLst>
        <pc:spChg chg="mod">
          <ac:chgData name="fabio andres rodriguez zanin" userId="6e25b34b0ac9fbf5" providerId="Windows Live" clId="Web-{D076ECBA-9D83-4CFC-8DFC-EF1CC95175DD}" dt="2019-07-11T12:12:47.787" v="129" actId="1076"/>
          <ac:spMkLst>
            <pc:docMk/>
            <pc:sldMk cId="2664642833" sldId="269"/>
            <ac:spMk id="2" creationId="{9B1F3DE9-6EE8-4462-89F7-9925EDEEACA0}"/>
          </ac:spMkLst>
        </pc:spChg>
        <pc:spChg chg="mod">
          <ac:chgData name="fabio andres rodriguez zanin" userId="6e25b34b0ac9fbf5" providerId="Windows Live" clId="Web-{D076ECBA-9D83-4CFC-8DFC-EF1CC95175DD}" dt="2019-07-11T12:11:13.576" v="113" actId="20577"/>
          <ac:spMkLst>
            <pc:docMk/>
            <pc:sldMk cId="2664642833" sldId="269"/>
            <ac:spMk id="4" creationId="{F46CEA13-BFA1-4003-9AF8-119ACDF6FC83}"/>
          </ac:spMkLst>
        </pc:spChg>
      </pc:sldChg>
      <pc:sldChg chg="modSp ord">
        <pc:chgData name="fabio andres rodriguez zanin" userId="6e25b34b0ac9fbf5" providerId="Windows Live" clId="Web-{D076ECBA-9D83-4CFC-8DFC-EF1CC95175DD}" dt="2019-07-11T12:46:26.722" v="691" actId="20577"/>
        <pc:sldMkLst>
          <pc:docMk/>
          <pc:sldMk cId="2899459649" sldId="270"/>
        </pc:sldMkLst>
        <pc:spChg chg="mod">
          <ac:chgData name="fabio andres rodriguez zanin" userId="6e25b34b0ac9fbf5" providerId="Windows Live" clId="Web-{D076ECBA-9D83-4CFC-8DFC-EF1CC95175DD}" dt="2019-07-11T12:43:25.403" v="503" actId="1076"/>
          <ac:spMkLst>
            <pc:docMk/>
            <pc:sldMk cId="2899459649" sldId="270"/>
            <ac:spMk id="2" creationId="{6693F0C5-8C79-4FD9-A944-1ED9A23FECE6}"/>
          </ac:spMkLst>
        </pc:spChg>
        <pc:spChg chg="mod">
          <ac:chgData name="fabio andres rodriguez zanin" userId="6e25b34b0ac9fbf5" providerId="Windows Live" clId="Web-{D076ECBA-9D83-4CFC-8DFC-EF1CC95175DD}" dt="2019-07-11T12:39:35.300" v="410" actId="20577"/>
          <ac:spMkLst>
            <pc:docMk/>
            <pc:sldMk cId="2899459649" sldId="270"/>
            <ac:spMk id="9" creationId="{EFA9208A-FA35-413C-96BE-9939303D6858}"/>
          </ac:spMkLst>
        </pc:spChg>
        <pc:spChg chg="mod">
          <ac:chgData name="fabio andres rodriguez zanin" userId="6e25b34b0ac9fbf5" providerId="Windows Live" clId="Web-{D076ECBA-9D83-4CFC-8DFC-EF1CC95175DD}" dt="2019-07-11T12:42:52.417" v="499" actId="1076"/>
          <ac:spMkLst>
            <pc:docMk/>
            <pc:sldMk cId="2899459649" sldId="270"/>
            <ac:spMk id="10" creationId="{53DC2358-FBF9-40DE-AD22-A78E809DC3CA}"/>
          </ac:spMkLst>
        </pc:spChg>
        <pc:spChg chg="mod">
          <ac:chgData name="fabio andres rodriguez zanin" userId="6e25b34b0ac9fbf5" providerId="Windows Live" clId="Web-{D076ECBA-9D83-4CFC-8DFC-EF1CC95175DD}" dt="2019-07-11T12:46:26.722" v="691" actId="20577"/>
          <ac:spMkLst>
            <pc:docMk/>
            <pc:sldMk cId="2899459649" sldId="270"/>
            <ac:spMk id="11" creationId="{C82036BF-09C8-4BA6-A4F8-60740E8B4F8A}"/>
          </ac:spMkLst>
        </pc:spChg>
        <pc:spChg chg="mod">
          <ac:chgData name="fabio andres rodriguez zanin" userId="6e25b34b0ac9fbf5" providerId="Windows Live" clId="Web-{D076ECBA-9D83-4CFC-8DFC-EF1CC95175DD}" dt="2019-07-11T12:43:11.855" v="501" actId="1076"/>
          <ac:spMkLst>
            <pc:docMk/>
            <pc:sldMk cId="2899459649" sldId="270"/>
            <ac:spMk id="12" creationId="{3541E6E9-7CD0-4C4B-9C77-50A669981D0A}"/>
          </ac:spMkLst>
        </pc:spChg>
        <pc:spChg chg="mod">
          <ac:chgData name="fabio andres rodriguez zanin" userId="6e25b34b0ac9fbf5" providerId="Windows Live" clId="Web-{D076ECBA-9D83-4CFC-8DFC-EF1CC95175DD}" dt="2019-07-11T12:46:12.925" v="688" actId="20577"/>
          <ac:spMkLst>
            <pc:docMk/>
            <pc:sldMk cId="2899459649" sldId="270"/>
            <ac:spMk id="13" creationId="{3BF162A4-C329-4BBC-BAD1-67A7B7C2FB8E}"/>
          </ac:spMkLst>
        </pc:spChg>
        <pc:graphicFrameChg chg="mod modGraphic">
          <ac:chgData name="fabio andres rodriguez zanin" userId="6e25b34b0ac9fbf5" providerId="Windows Live" clId="Web-{D076ECBA-9D83-4CFC-8DFC-EF1CC95175DD}" dt="2019-07-11T12:45:46.096" v="676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addSp delSp modSp new">
        <pc:chgData name="fabio andres rodriguez zanin" userId="6e25b34b0ac9fbf5" providerId="Windows Live" clId="Web-{D076ECBA-9D83-4CFC-8DFC-EF1CC95175DD}" dt="2019-07-11T12:34:32.256" v="381"/>
        <pc:sldMkLst>
          <pc:docMk/>
          <pc:sldMk cId="2373879509" sldId="272"/>
        </pc:sldMkLst>
        <pc:spChg chg="add del mod">
          <ac:chgData name="fabio andres rodriguez zanin" userId="6e25b34b0ac9fbf5" providerId="Windows Live" clId="Web-{D076ECBA-9D83-4CFC-8DFC-EF1CC95175DD}" dt="2019-07-11T12:34:32.256" v="381"/>
          <ac:spMkLst>
            <pc:docMk/>
            <pc:sldMk cId="2373879509" sldId="272"/>
            <ac:spMk id="2" creationId="{48FAD0B8-B985-4259-AD9B-B205601EC055}"/>
          </ac:spMkLst>
        </pc:spChg>
      </pc:sldChg>
    </pc:docChg>
  </pc:docChgLst>
  <pc:docChgLst>
    <pc:chgData name="fabio andres rodriguez zanin" userId="6e25b34b0ac9fbf5" providerId="Windows Live" clId="Web-{184BC3A2-06DF-479D-A564-DCD408C536EC}"/>
    <pc:docChg chg="addSld delSld modSld">
      <pc:chgData name="fabio andres rodriguez zanin" userId="6e25b34b0ac9fbf5" providerId="Windows Live" clId="Web-{184BC3A2-06DF-479D-A564-DCD408C536EC}" dt="2019-07-09T11:44:22.280" v="583" actId="20577"/>
      <pc:docMkLst>
        <pc:docMk/>
      </pc:docMkLst>
      <pc:sldChg chg="modSp">
        <pc:chgData name="fabio andres rodriguez zanin" userId="6e25b34b0ac9fbf5" providerId="Windows Live" clId="Web-{184BC3A2-06DF-479D-A564-DCD408C536EC}" dt="2019-07-09T11:41:47.066" v="565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184BC3A2-06DF-479D-A564-DCD408C536EC}" dt="2019-07-09T11:41:47.066" v="565" actId="20577"/>
          <ac:spMkLst>
            <pc:docMk/>
            <pc:sldMk cId="849660120" sldId="257"/>
            <ac:spMk id="4" creationId="{1B2EC9BD-156C-4185-8F43-8DD01BE94295}"/>
          </ac:spMkLst>
        </pc:spChg>
        <pc:spChg chg="mod">
          <ac:chgData name="fabio andres rodriguez zanin" userId="6e25b34b0ac9fbf5" providerId="Windows Live" clId="Web-{184BC3A2-06DF-479D-A564-DCD408C536EC}" dt="2019-07-09T11:21:32.416" v="445" actId="20577"/>
          <ac:spMkLst>
            <pc:docMk/>
            <pc:sldMk cId="849660120" sldId="257"/>
            <ac:spMk id="5" creationId="{4AA76782-51A4-4561-B5B0-C835548E961C}"/>
          </ac:spMkLst>
        </pc:spChg>
      </pc:sldChg>
      <pc:sldChg chg="modSp">
        <pc:chgData name="fabio andres rodriguez zanin" userId="6e25b34b0ac9fbf5" providerId="Windows Live" clId="Web-{184BC3A2-06DF-479D-A564-DCD408C536EC}" dt="2019-07-09T10:52:04.786" v="9"/>
        <pc:sldMkLst>
          <pc:docMk/>
          <pc:sldMk cId="14445336" sldId="264"/>
        </pc:sldMkLst>
        <pc:graphicFrameChg chg="mod modGraphic">
          <ac:chgData name="fabio andres rodriguez zanin" userId="6e25b34b0ac9fbf5" providerId="Windows Live" clId="Web-{184BC3A2-06DF-479D-A564-DCD408C536EC}" dt="2019-07-09T10:52:00.192" v="7"/>
          <ac:graphicFrameMkLst>
            <pc:docMk/>
            <pc:sldMk cId="14445336" sldId="264"/>
            <ac:graphicFrameMk id="3" creationId="{067A14CB-0EAF-4CC1-9462-FBD68F09BCCB}"/>
          </ac:graphicFrameMkLst>
        </pc:graphicFrameChg>
        <pc:graphicFrameChg chg="mod modGraphic">
          <ac:chgData name="fabio andres rodriguez zanin" userId="6e25b34b0ac9fbf5" providerId="Windows Live" clId="Web-{184BC3A2-06DF-479D-A564-DCD408C536EC}" dt="2019-07-09T10:52:04.786" v="9"/>
          <ac:graphicFrameMkLst>
            <pc:docMk/>
            <pc:sldMk cId="14445336" sldId="264"/>
            <ac:graphicFrameMk id="7" creationId="{3D1626BA-56FB-41AC-B08F-79FF571A868E}"/>
          </ac:graphicFrameMkLst>
        </pc:graphicFrameChg>
      </pc:sldChg>
      <pc:sldChg chg="modSp">
        <pc:chgData name="fabio andres rodriguez zanin" userId="6e25b34b0ac9fbf5" providerId="Windows Live" clId="Web-{184BC3A2-06DF-479D-A564-DCD408C536EC}" dt="2019-07-09T11:01:58.024" v="16" actId="20577"/>
        <pc:sldMkLst>
          <pc:docMk/>
          <pc:sldMk cId="1575277542" sldId="266"/>
        </pc:sldMkLst>
        <pc:spChg chg="mod">
          <ac:chgData name="fabio andres rodriguez zanin" userId="6e25b34b0ac9fbf5" providerId="Windows Live" clId="Web-{184BC3A2-06DF-479D-A564-DCD408C536EC}" dt="2019-07-09T11:01:58.024" v="16" actId="20577"/>
          <ac:spMkLst>
            <pc:docMk/>
            <pc:sldMk cId="1575277542" sldId="266"/>
            <ac:spMk id="3" creationId="{A81204CF-2588-480A-97FA-14B97E57AB00}"/>
          </ac:spMkLst>
        </pc:spChg>
      </pc:sldChg>
      <pc:sldChg chg="modSp">
        <pc:chgData name="fabio andres rodriguez zanin" userId="6e25b34b0ac9fbf5" providerId="Windows Live" clId="Web-{184BC3A2-06DF-479D-A564-DCD408C536EC}" dt="2019-07-09T11:02:46.619" v="48" actId="20577"/>
        <pc:sldMkLst>
          <pc:docMk/>
          <pc:sldMk cId="1946768653" sldId="267"/>
        </pc:sldMkLst>
        <pc:spChg chg="mod">
          <ac:chgData name="fabio andres rodriguez zanin" userId="6e25b34b0ac9fbf5" providerId="Windows Live" clId="Web-{184BC3A2-06DF-479D-A564-DCD408C536EC}" dt="2019-07-09T11:02:46.619" v="48" actId="20577"/>
          <ac:spMkLst>
            <pc:docMk/>
            <pc:sldMk cId="1946768653" sldId="267"/>
            <ac:spMk id="3" creationId="{4DCB2372-D0D4-464C-BC20-5B70C68EB54B}"/>
          </ac:spMkLst>
        </pc:spChg>
      </pc:sldChg>
      <pc:sldChg chg="addSp modSp">
        <pc:chgData name="fabio andres rodriguez zanin" userId="6e25b34b0ac9fbf5" providerId="Windows Live" clId="Web-{184BC3A2-06DF-479D-A564-DCD408C536EC}" dt="2019-07-09T11:08:47.943" v="319" actId="20577"/>
        <pc:sldMkLst>
          <pc:docMk/>
          <pc:sldMk cId="2899459649" sldId="270"/>
        </pc:sldMkLst>
        <pc:spChg chg="add mod">
          <ac:chgData name="fabio andres rodriguez zanin" userId="6e25b34b0ac9fbf5" providerId="Windows Live" clId="Web-{184BC3A2-06DF-479D-A564-DCD408C536EC}" dt="2019-07-09T11:06:07.815" v="94"/>
          <ac:spMkLst>
            <pc:docMk/>
            <pc:sldMk cId="2899459649" sldId="270"/>
            <ac:spMk id="2" creationId="{6693F0C5-8C79-4FD9-A944-1ED9A23FECE6}"/>
          </ac:spMkLst>
        </pc:spChg>
        <pc:spChg chg="mod">
          <ac:chgData name="fabio andres rodriguez zanin" userId="6e25b34b0ac9fbf5" providerId="Windows Live" clId="Web-{184BC3A2-06DF-479D-A564-DCD408C536EC}" dt="2019-07-09T11:08:47.943" v="319" actId="20577"/>
          <ac:spMkLst>
            <pc:docMk/>
            <pc:sldMk cId="2899459649" sldId="270"/>
            <ac:spMk id="9" creationId="{EFA9208A-FA35-413C-96BE-9939303D6858}"/>
          </ac:spMkLst>
        </pc:spChg>
        <pc:spChg chg="mod">
          <ac:chgData name="fabio andres rodriguez zanin" userId="6e25b34b0ac9fbf5" providerId="Windows Live" clId="Web-{184BC3A2-06DF-479D-A564-DCD408C536EC}" dt="2019-07-09T11:06:15.862" v="96"/>
          <ac:spMkLst>
            <pc:docMk/>
            <pc:sldMk cId="2899459649" sldId="270"/>
            <ac:spMk id="10" creationId="{53DC2358-FBF9-40DE-AD22-A78E809DC3CA}"/>
          </ac:spMkLst>
        </pc:spChg>
        <pc:spChg chg="mod">
          <ac:chgData name="fabio andres rodriguez zanin" userId="6e25b34b0ac9fbf5" providerId="Windows Live" clId="Web-{184BC3A2-06DF-479D-A564-DCD408C536EC}" dt="2019-07-09T11:08:09.614" v="315" actId="20577"/>
          <ac:spMkLst>
            <pc:docMk/>
            <pc:sldMk cId="2899459649" sldId="270"/>
            <ac:spMk id="11" creationId="{C82036BF-09C8-4BA6-A4F8-60740E8B4F8A}"/>
          </ac:spMkLst>
        </pc:spChg>
        <pc:spChg chg="mod">
          <ac:chgData name="fabio andres rodriguez zanin" userId="6e25b34b0ac9fbf5" providerId="Windows Live" clId="Web-{184BC3A2-06DF-479D-A564-DCD408C536EC}" dt="2019-07-09T11:06:13.346" v="95"/>
          <ac:spMkLst>
            <pc:docMk/>
            <pc:sldMk cId="2899459649" sldId="270"/>
            <ac:spMk id="12" creationId="{3541E6E9-7CD0-4C4B-9C77-50A669981D0A}"/>
          </ac:spMkLst>
        </pc:spChg>
        <pc:spChg chg="mod">
          <ac:chgData name="fabio andres rodriguez zanin" userId="6e25b34b0ac9fbf5" providerId="Windows Live" clId="Web-{184BC3A2-06DF-479D-A564-DCD408C536EC}" dt="2019-07-09T11:07:49.332" v="296" actId="20577"/>
          <ac:spMkLst>
            <pc:docMk/>
            <pc:sldMk cId="2899459649" sldId="270"/>
            <ac:spMk id="13" creationId="{3BF162A4-C329-4BBC-BAD1-67A7B7C2FB8E}"/>
          </ac:spMkLst>
        </pc:spChg>
        <pc:graphicFrameChg chg="mod modGraphic">
          <ac:chgData name="fabio andres rodriguez zanin" userId="6e25b34b0ac9fbf5" providerId="Windows Live" clId="Web-{184BC3A2-06DF-479D-A564-DCD408C536EC}" dt="2019-07-09T11:08:00.942" v="306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new del">
        <pc:chgData name="fabio andres rodriguez zanin" userId="6e25b34b0ac9fbf5" providerId="Windows Live" clId="Web-{184BC3A2-06DF-479D-A564-DCD408C536EC}" dt="2019-07-09T10:47:17.873" v="1"/>
        <pc:sldMkLst>
          <pc:docMk/>
          <pc:sldMk cId="794725129" sldId="271"/>
        </pc:sldMkLst>
      </pc:sldChg>
      <pc:sldChg chg="addSp modSp new">
        <pc:chgData name="fabio andres rodriguez zanin" userId="6e25b34b0ac9fbf5" providerId="Windows Live" clId="Web-{184BC3A2-06DF-479D-A564-DCD408C536EC}" dt="2019-07-09T11:44:22.280" v="582" actId="20577"/>
        <pc:sldMkLst>
          <pc:docMk/>
          <pc:sldMk cId="2168486055" sldId="271"/>
        </pc:sldMkLst>
        <pc:spChg chg="add mod">
          <ac:chgData name="fabio andres rodriguez zanin" userId="6e25b34b0ac9fbf5" providerId="Windows Live" clId="Web-{184BC3A2-06DF-479D-A564-DCD408C536EC}" dt="2019-07-09T11:44:22.280" v="582" actId="20577"/>
          <ac:spMkLst>
            <pc:docMk/>
            <pc:sldMk cId="2168486055" sldId="271"/>
            <ac:spMk id="2" creationId="{8AADF805-CEB1-4529-A3BA-6543DC45C980}"/>
          </ac:spMkLst>
        </pc:spChg>
      </pc:sldChg>
      <pc:sldChg chg="new del">
        <pc:chgData name="fabio andres rodriguez zanin" userId="6e25b34b0ac9fbf5" providerId="Windows Live" clId="Web-{184BC3A2-06DF-479D-A564-DCD408C536EC}" dt="2019-07-09T10:48:47.876" v="3"/>
        <pc:sldMkLst>
          <pc:docMk/>
          <pc:sldMk cId="4266977598" sldId="271"/>
        </pc:sldMkLst>
      </pc:sldChg>
    </pc:docChg>
  </pc:docChgLst>
  <pc:docChgLst>
    <pc:chgData name="fabio andres rodriguez zanin" userId="6e25b34b0ac9fbf5" providerId="Windows Live" clId="Web-{52D49B8F-3DC8-4D72-BDAC-AB1A79E7E2E8}"/>
    <pc:docChg chg="addSld delSld modSld">
      <pc:chgData name="fabio andres rodriguez zanin" userId="6e25b34b0ac9fbf5" providerId="Windows Live" clId="Web-{52D49B8F-3DC8-4D72-BDAC-AB1A79E7E2E8}" dt="2019-06-27T01:05:05.432" v="872" actId="14100"/>
      <pc:docMkLst>
        <pc:docMk/>
      </pc:docMkLst>
      <pc:sldChg chg="modSp">
        <pc:chgData name="fabio andres rodriguez zanin" userId="6e25b34b0ac9fbf5" providerId="Windows Live" clId="Web-{52D49B8F-3DC8-4D72-BDAC-AB1A79E7E2E8}" dt="2019-06-27T00:56:28.473" v="754" actId="20577"/>
        <pc:sldMkLst>
          <pc:docMk/>
          <pc:sldMk cId="2406273178" sldId="256"/>
        </pc:sldMkLst>
        <pc:spChg chg="mod">
          <ac:chgData name="fabio andres rodriguez zanin" userId="6e25b34b0ac9fbf5" providerId="Windows Live" clId="Web-{52D49B8F-3DC8-4D72-BDAC-AB1A79E7E2E8}" dt="2019-06-27T00:56:28.473" v="754" actId="20577"/>
          <ac:spMkLst>
            <pc:docMk/>
            <pc:sldMk cId="2406273178" sldId="256"/>
            <ac:spMk id="4" creationId="{5BC5625F-5D98-463A-9887-EB1FD4E53AF5}"/>
          </ac:spMkLst>
        </pc:spChg>
      </pc:sldChg>
      <pc:sldChg chg="addSp delSp modSp mod setBg setClrOvrMap delDesignElem">
        <pc:chgData name="fabio andres rodriguez zanin" userId="6e25b34b0ac9fbf5" providerId="Windows Live" clId="Web-{52D49B8F-3DC8-4D72-BDAC-AB1A79E7E2E8}" dt="2019-06-27T00:54:20.565" v="731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52D49B8F-3DC8-4D72-BDAC-AB1A79E7E2E8}" dt="2019-06-27T00:52:52.283" v="721"/>
          <ac:spMkLst>
            <pc:docMk/>
            <pc:sldMk cId="849660120" sldId="257"/>
            <ac:spMk id="2" creationId="{1C43BACC-D4A4-439F-A6BB-1F1CCBB2329F}"/>
          </ac:spMkLst>
        </pc:spChg>
        <pc:spChg chg="del mod">
          <ac:chgData name="fabio andres rodriguez zanin" userId="6e25b34b0ac9fbf5" providerId="Windows Live" clId="Web-{52D49B8F-3DC8-4D72-BDAC-AB1A79E7E2E8}" dt="2019-06-26T23:16:26.083" v="43"/>
          <ac:spMkLst>
            <pc:docMk/>
            <pc:sldMk cId="849660120" sldId="257"/>
            <ac:spMk id="3" creationId="{5A961A2C-E181-413B-A415-BDCCE91F5362}"/>
          </ac:spMkLst>
        </pc:spChg>
        <pc:spChg chg="mod">
          <ac:chgData name="fabio andres rodriguez zanin" userId="6e25b34b0ac9fbf5" providerId="Windows Live" clId="Web-{52D49B8F-3DC8-4D72-BDAC-AB1A79E7E2E8}" dt="2019-06-27T00:54:20.565" v="731" actId="20577"/>
          <ac:spMkLst>
            <pc:docMk/>
            <pc:sldMk cId="849660120" sldId="257"/>
            <ac:spMk id="4" creationId="{1B2EC9BD-156C-4185-8F43-8DD01BE94295}"/>
          </ac:spMkLst>
        </pc:spChg>
        <pc:spChg chg="add del mod">
          <ac:chgData name="fabio andres rodriguez zanin" userId="6e25b34b0ac9fbf5" providerId="Windows Live" clId="Web-{52D49B8F-3DC8-4D72-BDAC-AB1A79E7E2E8}" dt="2019-06-26T23:15:52.083" v="42"/>
          <ac:spMkLst>
            <pc:docMk/>
            <pc:sldMk cId="849660120" sldId="257"/>
            <ac:spMk id="5" creationId="{50109485-04B1-4DD8-8166-C5385602761C}"/>
          </ac:spMkLst>
        </pc:spChg>
        <pc:spChg chg="add del mod">
          <ac:chgData name="fabio andres rodriguez zanin" userId="6e25b34b0ac9fbf5" providerId="Windows Live" clId="Web-{52D49B8F-3DC8-4D72-BDAC-AB1A79E7E2E8}" dt="2019-06-26T23:15:47.426" v="41"/>
          <ac:spMkLst>
            <pc:docMk/>
            <pc:sldMk cId="849660120" sldId="257"/>
            <ac:spMk id="6" creationId="{6FF034C0-CC6E-4849-B5A2-0B555C5A180D}"/>
          </ac:spMkLst>
        </pc:spChg>
        <pc:spChg chg="add">
          <ac:chgData name="fabio andres rodriguez zanin" userId="6e25b34b0ac9fbf5" providerId="Windows Live" clId="Web-{52D49B8F-3DC8-4D72-BDAC-AB1A79E7E2E8}" dt="2019-06-26T23:18:11.990" v="49"/>
          <ac:spMkLst>
            <pc:docMk/>
            <pc:sldMk cId="849660120" sldId="257"/>
            <ac:spMk id="7" creationId="{8E8DBDA3-652C-4F87-B53B-7F73AC8F4FF9}"/>
          </ac:spMkLst>
        </pc:spChg>
        <pc:spChg chg="add">
          <ac:chgData name="fabio andres rodriguez zanin" userId="6e25b34b0ac9fbf5" providerId="Windows Live" clId="Web-{52D49B8F-3DC8-4D72-BDAC-AB1A79E7E2E8}" dt="2019-06-26T23:18:11.990" v="49"/>
          <ac:spMkLst>
            <pc:docMk/>
            <pc:sldMk cId="849660120" sldId="257"/>
            <ac:spMk id="8" creationId="{42187232-3845-418F-A17C-C138F01D98AB}"/>
          </ac:spMkLst>
        </pc:spChg>
        <pc:spChg chg="add">
          <ac:chgData name="fabio andres rodriguez zanin" userId="6e25b34b0ac9fbf5" providerId="Windows Live" clId="Web-{52D49B8F-3DC8-4D72-BDAC-AB1A79E7E2E8}" dt="2019-06-26T23:16:26.083" v="43"/>
          <ac:spMkLst>
            <pc:docMk/>
            <pc:sldMk cId="849660120" sldId="257"/>
            <ac:spMk id="9" creationId="{00C4F1C3-3ADD-491F-8C66-57912A242177}"/>
          </ac:spMkLst>
        </pc:spChg>
        <pc:spChg chg="add">
          <ac:chgData name="fabio andres rodriguez zanin" userId="6e25b34b0ac9fbf5" providerId="Windows Live" clId="Web-{52D49B8F-3DC8-4D72-BDAC-AB1A79E7E2E8}" dt="2019-06-26T23:18:34.428" v="51"/>
          <ac:spMkLst>
            <pc:docMk/>
            <pc:sldMk cId="849660120" sldId="257"/>
            <ac:spMk id="10" creationId="{12ABE273-A57A-4523-99C5-F4D7F4511094}"/>
          </ac:spMkLst>
        </pc:spChg>
        <pc:spChg chg="add">
          <ac:chgData name="fabio andres rodriguez zanin" userId="6e25b34b0ac9fbf5" providerId="Windows Live" clId="Web-{52D49B8F-3DC8-4D72-BDAC-AB1A79E7E2E8}" dt="2019-06-26T23:16:26.083" v="43"/>
          <ac:spMkLst>
            <pc:docMk/>
            <pc:sldMk cId="849660120" sldId="257"/>
            <ac:spMk id="11" creationId="{0B323FE0-DFB0-4368-A3C2-FC1402A98C03}"/>
          </ac:spMkLst>
        </pc:spChg>
        <pc:spChg chg="add">
          <ac:chgData name="fabio andres rodriguez zanin" userId="6e25b34b0ac9fbf5" providerId="Windows Live" clId="Web-{52D49B8F-3DC8-4D72-BDAC-AB1A79E7E2E8}" dt="2019-06-26T23:18:34.428" v="51"/>
          <ac:spMkLst>
            <pc:docMk/>
            <pc:sldMk cId="849660120" sldId="257"/>
            <ac:spMk id="12" creationId="{21A15CF5-392D-404A-8095-DD2085F2FBA3}"/>
          </ac:spMkLst>
        </pc:spChg>
        <pc:spChg chg="add">
          <ac:chgData name="fabio andres rodriguez zanin" userId="6e25b34b0ac9fbf5" providerId="Windows Live" clId="Web-{52D49B8F-3DC8-4D72-BDAC-AB1A79E7E2E8}" dt="2019-06-26T23:16:26.083" v="43"/>
          <ac:spMkLst>
            <pc:docMk/>
            <pc:sldMk cId="849660120" sldId="257"/>
            <ac:spMk id="15" creationId="{7C684499-6F30-4C6A-8094-E2E3E91B3050}"/>
          </ac:spMkLst>
        </pc:spChg>
        <pc:spChg chg="add del">
          <ac:chgData name="fabio andres rodriguez zanin" userId="6e25b34b0ac9fbf5" providerId="Windows Live" clId="Web-{52D49B8F-3DC8-4D72-BDAC-AB1A79E7E2E8}" dt="2019-06-27T00:51:08.642" v="718"/>
          <ac:spMkLst>
            <pc:docMk/>
            <pc:sldMk cId="849660120" sldId="257"/>
            <ac:spMk id="16" creationId="{DD35381C-21E0-4097-99EA-EFF2A3346511}"/>
          </ac:spMkLst>
        </pc:spChg>
        <pc:spChg chg="add">
          <ac:chgData name="fabio andres rodriguez zanin" userId="6e25b34b0ac9fbf5" providerId="Windows Live" clId="Web-{52D49B8F-3DC8-4D72-BDAC-AB1A79E7E2E8}" dt="2019-06-26T23:16:26.083" v="43"/>
          <ac:spMkLst>
            <pc:docMk/>
            <pc:sldMk cId="849660120" sldId="257"/>
            <ac:spMk id="17" creationId="{D5AECED4-26C2-4E8F-A340-2402369DC222}"/>
          </ac:spMkLst>
        </pc:spChg>
        <pc:spChg chg="add del">
          <ac:chgData name="fabio andres rodriguez zanin" userId="6e25b34b0ac9fbf5" providerId="Windows Live" clId="Web-{52D49B8F-3DC8-4D72-BDAC-AB1A79E7E2E8}" dt="2019-06-27T00:51:08.642" v="718"/>
          <ac:spMkLst>
            <pc:docMk/>
            <pc:sldMk cId="849660120" sldId="257"/>
            <ac:spMk id="18" creationId="{8C9BFF1E-3495-4E76-958F-64FD225DDE0A}"/>
          </ac:spMkLst>
        </pc:spChg>
        <pc:spChg chg="add">
          <ac:chgData name="fabio andres rodriguez zanin" userId="6e25b34b0ac9fbf5" providerId="Windows Live" clId="Web-{52D49B8F-3DC8-4D72-BDAC-AB1A79E7E2E8}" dt="2019-06-27T00:51:08.657" v="719"/>
          <ac:spMkLst>
            <pc:docMk/>
            <pc:sldMk cId="849660120" sldId="257"/>
            <ac:spMk id="20" creationId="{F33FDBB0-BD31-4C4B-B31A-125E36AA5DDF}"/>
          </ac:spMkLst>
        </pc:spChg>
        <pc:spChg chg="add">
          <ac:chgData name="fabio andres rodriguez zanin" userId="6e25b34b0ac9fbf5" providerId="Windows Live" clId="Web-{52D49B8F-3DC8-4D72-BDAC-AB1A79E7E2E8}" dt="2019-06-27T00:51:08.657" v="719"/>
          <ac:spMkLst>
            <pc:docMk/>
            <pc:sldMk cId="849660120" sldId="257"/>
            <ac:spMk id="21" creationId="{A4B381B0-BCD6-4989-9444-BCDAC3E1C106}"/>
          </ac:spMkLst>
        </pc:spChg>
        <pc:spChg chg="add">
          <ac:chgData name="fabio andres rodriguez zanin" userId="6e25b34b0ac9fbf5" providerId="Windows Live" clId="Web-{52D49B8F-3DC8-4D72-BDAC-AB1A79E7E2E8}" dt="2019-06-27T00:52:52.283" v="721"/>
          <ac:spMkLst>
            <pc:docMk/>
            <pc:sldMk cId="849660120" sldId="257"/>
            <ac:spMk id="22" creationId="{7578A52D-2496-4956-A9A4-EA5C38B2F1FC}"/>
          </ac:spMkLst>
        </pc:spChg>
        <pc:spChg chg="add">
          <ac:chgData name="fabio andres rodriguez zanin" userId="6e25b34b0ac9fbf5" providerId="Windows Live" clId="Web-{52D49B8F-3DC8-4D72-BDAC-AB1A79E7E2E8}" dt="2019-06-27T00:52:52.283" v="721"/>
          <ac:spMkLst>
            <pc:docMk/>
            <pc:sldMk cId="849660120" sldId="257"/>
            <ac:spMk id="23" creationId="{9809C8E2-EF9B-4E0B-A17E-836DE0508E76}"/>
          </ac:spMkLst>
        </pc:spChg>
        <pc:spChg chg="add">
          <ac:chgData name="fabio andres rodriguez zanin" userId="6e25b34b0ac9fbf5" providerId="Windows Live" clId="Web-{52D49B8F-3DC8-4D72-BDAC-AB1A79E7E2E8}" dt="2019-06-27T00:52:52.283" v="721"/>
          <ac:spMkLst>
            <pc:docMk/>
            <pc:sldMk cId="849660120" sldId="257"/>
            <ac:spMk id="24" creationId="{61EB557E-621E-4254-B750-85274C5F4D5C}"/>
          </ac:spMkLst>
        </pc:spChg>
        <pc:cxnChg chg="add">
          <ac:chgData name="fabio andres rodriguez zanin" userId="6e25b34b0ac9fbf5" providerId="Windows Live" clId="Web-{52D49B8F-3DC8-4D72-BDAC-AB1A79E7E2E8}" dt="2019-06-26T23:16:26.083" v="43"/>
          <ac:cxnSpMkLst>
            <pc:docMk/>
            <pc:sldMk cId="849660120" sldId="257"/>
            <ac:cxnSpMk id="13" creationId="{E4BCA77F-6A46-46C1-822E-DF8DB6F08D5A}"/>
          </ac:cxnSpMkLst>
        </pc:cxnChg>
        <pc:cxnChg chg="add">
          <ac:chgData name="fabio andres rodriguez zanin" userId="6e25b34b0ac9fbf5" providerId="Windows Live" clId="Web-{52D49B8F-3DC8-4D72-BDAC-AB1A79E7E2E8}" dt="2019-06-26T23:18:34.428" v="51"/>
          <ac:cxnSpMkLst>
            <pc:docMk/>
            <pc:sldMk cId="849660120" sldId="257"/>
            <ac:cxnSpMk id="14" creationId="{3D0F74E7-7AA9-4171-BCD1-C325B7632D04}"/>
          </ac:cxnSpMkLst>
        </pc:cxnChg>
        <pc:cxnChg chg="add">
          <ac:chgData name="fabio andres rodriguez zanin" userId="6e25b34b0ac9fbf5" providerId="Windows Live" clId="Web-{52D49B8F-3DC8-4D72-BDAC-AB1A79E7E2E8}" dt="2019-06-26T23:16:26.083" v="43"/>
          <ac:cxnSpMkLst>
            <pc:docMk/>
            <pc:sldMk cId="849660120" sldId="257"/>
            <ac:cxnSpMk id="19" creationId="{C9213D27-7A25-46D8-B1BD-E470E49C6C2F}"/>
          </ac:cxnSpMkLst>
        </pc:cxnChg>
      </pc:sldChg>
      <pc:sldChg chg="addSp delSp modSp new mod setBg setClrOvrMap delDesignElem modShow">
        <pc:chgData name="fabio andres rodriguez zanin" userId="6e25b34b0ac9fbf5" providerId="Windows Live" clId="Web-{52D49B8F-3DC8-4D72-BDAC-AB1A79E7E2E8}" dt="2019-06-27T00:58:58.428" v="764" actId="1076"/>
        <pc:sldMkLst>
          <pc:docMk/>
          <pc:sldMk cId="4253937575" sldId="258"/>
        </pc:sldMkLst>
        <pc:spChg chg="mod">
          <ac:chgData name="fabio andres rodriguez zanin" userId="6e25b34b0ac9fbf5" providerId="Windows Live" clId="Web-{52D49B8F-3DC8-4D72-BDAC-AB1A79E7E2E8}" dt="2019-06-26T23:45:36.992" v="197"/>
          <ac:spMkLst>
            <pc:docMk/>
            <pc:sldMk cId="4253937575" sldId="258"/>
            <ac:spMk id="2" creationId="{7D0EEEB8-D496-4C88-9A70-DAAA5ED13923}"/>
          </ac:spMkLst>
        </pc:spChg>
        <pc:spChg chg="del mod">
          <ac:chgData name="fabio andres rodriguez zanin" userId="6e25b34b0ac9fbf5" providerId="Windows Live" clId="Web-{52D49B8F-3DC8-4D72-BDAC-AB1A79E7E2E8}" dt="2019-06-27T00:34:29.959" v="404"/>
          <ac:spMkLst>
            <pc:docMk/>
            <pc:sldMk cId="4253937575" sldId="258"/>
            <ac:spMk id="3" creationId="{20209398-F11E-4E80-8F14-9C81EF4F8EC7}"/>
          </ac:spMkLst>
        </pc:spChg>
        <pc:spChg chg="add mod">
          <ac:chgData name="fabio andres rodriguez zanin" userId="6e25b34b0ac9fbf5" providerId="Windows Live" clId="Web-{52D49B8F-3DC8-4D72-BDAC-AB1A79E7E2E8}" dt="2019-06-26T23:45:53.507" v="199" actId="14100"/>
          <ac:spMkLst>
            <pc:docMk/>
            <pc:sldMk cId="4253937575" sldId="258"/>
            <ac:spMk id="4" creationId="{E44BE925-037E-4403-B70F-A7652AE33D2E}"/>
          </ac:spMkLst>
        </pc:spChg>
        <pc:spChg chg="add del mod">
          <ac:chgData name="fabio andres rodriguez zanin" userId="6e25b34b0ac9fbf5" providerId="Windows Live" clId="Web-{52D49B8F-3DC8-4D72-BDAC-AB1A79E7E2E8}" dt="2019-06-26T23:45:36.992" v="197"/>
          <ac:spMkLst>
            <pc:docMk/>
            <pc:sldMk cId="4253937575" sldId="258"/>
            <ac:spMk id="5" creationId="{8E58779E-56F9-4BBA-8928-0161CC73BFA6}"/>
          </ac:spMkLst>
        </pc:spChg>
        <pc:spChg chg="add mod">
          <ac:chgData name="fabio andres rodriguez zanin" userId="6e25b34b0ac9fbf5" providerId="Windows Live" clId="Web-{52D49B8F-3DC8-4D72-BDAC-AB1A79E7E2E8}" dt="2019-06-27T00:58:58.428" v="764" actId="1076"/>
          <ac:spMkLst>
            <pc:docMk/>
            <pc:sldMk cId="4253937575" sldId="258"/>
            <ac:spMk id="6" creationId="{1DF2FF02-9EEC-409C-87EB-C4149BCC77B6}"/>
          </ac:spMkLst>
        </pc:spChg>
        <pc:spChg chg="add del mod">
          <ac:chgData name="fabio andres rodriguez zanin" userId="6e25b34b0ac9fbf5" providerId="Windows Live" clId="Web-{52D49B8F-3DC8-4D72-BDAC-AB1A79E7E2E8}" dt="2019-06-27T00:04:17.691" v="279"/>
          <ac:spMkLst>
            <pc:docMk/>
            <pc:sldMk cId="4253937575" sldId="258"/>
            <ac:spMk id="7" creationId="{BAAC8930-C249-452A-B5AC-91D78E51D52E}"/>
          </ac:spMkLst>
        </pc:spChg>
        <pc:spChg chg="add">
          <ac:chgData name="fabio andres rodriguez zanin" userId="6e25b34b0ac9fbf5" providerId="Windows Live" clId="Web-{52D49B8F-3DC8-4D72-BDAC-AB1A79E7E2E8}" dt="2019-06-26T23:45:36.992" v="197"/>
          <ac:spMkLst>
            <pc:docMk/>
            <pc:sldMk cId="4253937575" sldId="258"/>
            <ac:spMk id="10" creationId="{B0513689-D00A-4D15-B8A3-AA50EC4B2BB9}"/>
          </ac:spMkLst>
        </pc:spChg>
      </pc:sldChg>
      <pc:sldChg chg="new del">
        <pc:chgData name="fabio andres rodriguez zanin" userId="6e25b34b0ac9fbf5" providerId="Windows Live" clId="Web-{52D49B8F-3DC8-4D72-BDAC-AB1A79E7E2E8}" dt="2019-06-27T00:03:59.206" v="276"/>
        <pc:sldMkLst>
          <pc:docMk/>
          <pc:sldMk cId="645535642" sldId="259"/>
        </pc:sldMkLst>
      </pc:sldChg>
      <pc:sldChg chg="addSp delSp modSp new">
        <pc:chgData name="fabio andres rodriguez zanin" userId="6e25b34b0ac9fbf5" providerId="Windows Live" clId="Web-{52D49B8F-3DC8-4D72-BDAC-AB1A79E7E2E8}" dt="2019-06-27T01:05:05.432" v="872" actId="14100"/>
        <pc:sldMkLst>
          <pc:docMk/>
          <pc:sldMk cId="4236912948" sldId="259"/>
        </pc:sldMkLst>
        <pc:spChg chg="del mod">
          <ac:chgData name="fabio andres rodriguez zanin" userId="6e25b34b0ac9fbf5" providerId="Windows Live" clId="Web-{52D49B8F-3DC8-4D72-BDAC-AB1A79E7E2E8}" dt="2019-06-27T00:45:10.341" v="684"/>
          <ac:spMkLst>
            <pc:docMk/>
            <pc:sldMk cId="4236912948" sldId="259"/>
            <ac:spMk id="2" creationId="{BEFAFA9D-E066-4F0C-9BA4-A8B33CA61363}"/>
          </ac:spMkLst>
        </pc:spChg>
        <pc:spChg chg="mod">
          <ac:chgData name="fabio andres rodriguez zanin" userId="6e25b34b0ac9fbf5" providerId="Windows Live" clId="Web-{52D49B8F-3DC8-4D72-BDAC-AB1A79E7E2E8}" dt="2019-06-27T00:46:12.139" v="714" actId="20577"/>
          <ac:spMkLst>
            <pc:docMk/>
            <pc:sldMk cId="4236912948" sldId="259"/>
            <ac:spMk id="3" creationId="{9710FD8D-1DE3-41AF-983F-5FB6F3A6F0D4}"/>
          </ac:spMkLst>
        </pc:spChg>
        <pc:spChg chg="del mod">
          <ac:chgData name="fabio andres rodriguez zanin" userId="6e25b34b0ac9fbf5" providerId="Windows Live" clId="Web-{52D49B8F-3DC8-4D72-BDAC-AB1A79E7E2E8}" dt="2019-06-27T00:36:11.585" v="426"/>
          <ac:spMkLst>
            <pc:docMk/>
            <pc:sldMk cId="4236912948" sldId="259"/>
            <ac:spMk id="4" creationId="{C3A1237D-4670-4D03-9A64-2EB60DB7943B}"/>
          </ac:spMkLst>
        </pc:spChg>
        <pc:spChg chg="add mod">
          <ac:chgData name="fabio andres rodriguez zanin" userId="6e25b34b0ac9fbf5" providerId="Windows Live" clId="Web-{52D49B8F-3DC8-4D72-BDAC-AB1A79E7E2E8}" dt="2019-06-27T01:00:30.210" v="774" actId="14100"/>
          <ac:spMkLst>
            <pc:docMk/>
            <pc:sldMk cId="4236912948" sldId="259"/>
            <ac:spMk id="5" creationId="{9FD7ED88-7729-443B-BAF2-E4C6404D106B}"/>
          </ac:spMkLst>
        </pc:spChg>
        <pc:spChg chg="add mod">
          <ac:chgData name="fabio andres rodriguez zanin" userId="6e25b34b0ac9fbf5" providerId="Windows Live" clId="Web-{52D49B8F-3DC8-4D72-BDAC-AB1A79E7E2E8}" dt="2019-06-27T01:05:05.432" v="872" actId="14100"/>
          <ac:spMkLst>
            <pc:docMk/>
            <pc:sldMk cId="4236912948" sldId="259"/>
            <ac:spMk id="6" creationId="{A5D8546E-19D6-48C8-A0D2-2B744108356E}"/>
          </ac:spMkLst>
        </pc:spChg>
        <pc:spChg chg="add mod">
          <ac:chgData name="fabio andres rodriguez zanin" userId="6e25b34b0ac9fbf5" providerId="Windows Live" clId="Web-{52D49B8F-3DC8-4D72-BDAC-AB1A79E7E2E8}" dt="2019-06-27T01:04:43.056" v="868" actId="20577"/>
          <ac:spMkLst>
            <pc:docMk/>
            <pc:sldMk cId="4236912948" sldId="259"/>
            <ac:spMk id="7" creationId="{9B36D95C-EDDD-4146-8814-75C61838CFDF}"/>
          </ac:spMkLst>
        </pc:spChg>
      </pc:sldChg>
    </pc:docChg>
  </pc:docChgLst>
  <pc:docChgLst>
    <pc:chgData name="fabio andres rodriguez zanin" userId="6e25b34b0ac9fbf5" providerId="Windows Live" clId="Web-{3841DAAA-B4B6-404A-A5D7-B35D38203D3C}"/>
    <pc:docChg chg="modSld">
      <pc:chgData name="fabio andres rodriguez zanin" userId="6e25b34b0ac9fbf5" providerId="Windows Live" clId="Web-{3841DAAA-B4B6-404A-A5D7-B35D38203D3C}" dt="2019-06-29T14:18:35.050" v="29" actId="20577"/>
      <pc:docMkLst>
        <pc:docMk/>
      </pc:docMkLst>
      <pc:sldChg chg="modSp">
        <pc:chgData name="fabio andres rodriguez zanin" userId="6e25b34b0ac9fbf5" providerId="Windows Live" clId="Web-{3841DAAA-B4B6-404A-A5D7-B35D38203D3C}" dt="2019-06-29T14:18:29.894" v="26" actId="20577"/>
        <pc:sldMkLst>
          <pc:docMk/>
          <pc:sldMk cId="2406273178" sldId="256"/>
        </pc:sldMkLst>
        <pc:spChg chg="mod">
          <ac:chgData name="fabio andres rodriguez zanin" userId="6e25b34b0ac9fbf5" providerId="Windows Live" clId="Web-{3841DAAA-B4B6-404A-A5D7-B35D38203D3C}" dt="2019-06-29T14:18:29.894" v="26" actId="20577"/>
          <ac:spMkLst>
            <pc:docMk/>
            <pc:sldMk cId="2406273178" sldId="256"/>
            <ac:spMk id="4" creationId="{5BC5625F-5D98-463A-9887-EB1FD4E53AF5}"/>
          </ac:spMkLst>
        </pc:spChg>
      </pc:sldChg>
    </pc:docChg>
  </pc:docChgLst>
  <pc:docChgLst>
    <pc:chgData clId="Web-{52D49B8F-3DC8-4D72-BDAC-AB1A79E7E2E8}"/>
    <pc:docChg chg="modSld">
      <pc:chgData name="" userId="" providerId="" clId="Web-{52D49B8F-3DC8-4D72-BDAC-AB1A79E7E2E8}" dt="2019-06-26T23:05:26.998" v="1" actId="20577"/>
      <pc:docMkLst>
        <pc:docMk/>
      </pc:docMkLst>
      <pc:sldChg chg="modSp">
        <pc:chgData name="" userId="" providerId="" clId="Web-{52D49B8F-3DC8-4D72-BDAC-AB1A79E7E2E8}" dt="2019-06-26T23:05:26.998" v="1" actId="20577"/>
        <pc:sldMkLst>
          <pc:docMk/>
          <pc:sldMk cId="849660120" sldId="257"/>
        </pc:sldMkLst>
        <pc:spChg chg="mod">
          <ac:chgData name="" userId="" providerId="" clId="Web-{52D49B8F-3DC8-4D72-BDAC-AB1A79E7E2E8}" dt="2019-06-26T23:05:26.998" v="1" actId="20577"/>
          <ac:spMkLst>
            <pc:docMk/>
            <pc:sldMk cId="849660120" sldId="257"/>
            <ac:spMk id="2" creationId="{1C43BACC-D4A4-439F-A6BB-1F1CCBB2329F}"/>
          </ac:spMkLst>
        </pc:spChg>
      </pc:sldChg>
    </pc:docChg>
  </pc:docChgLst>
  <pc:docChgLst>
    <pc:chgData name="fabio andres rodriguez zanin" userId="6e25b34b0ac9fbf5" providerId="Windows Live" clId="Web-{7D532A06-9894-4300-94EF-572C4C3F09F3}"/>
    <pc:docChg chg="modSld">
      <pc:chgData name="fabio andres rodriguez zanin" userId="6e25b34b0ac9fbf5" providerId="Windows Live" clId="Web-{7D532A06-9894-4300-94EF-572C4C3F09F3}" dt="2019-07-09T13:42:57.119" v="196" actId="20577"/>
      <pc:docMkLst>
        <pc:docMk/>
      </pc:docMkLst>
      <pc:sldChg chg="modSp">
        <pc:chgData name="fabio andres rodriguez zanin" userId="6e25b34b0ac9fbf5" providerId="Windows Live" clId="Web-{7D532A06-9894-4300-94EF-572C4C3F09F3}" dt="2019-07-09T13:41:32.178" v="189" actId="20577"/>
        <pc:sldMkLst>
          <pc:docMk/>
          <pc:sldMk cId="2406273178" sldId="256"/>
        </pc:sldMkLst>
        <pc:spChg chg="mod">
          <ac:chgData name="fabio andres rodriguez zanin" userId="6e25b34b0ac9fbf5" providerId="Windows Live" clId="Web-{7D532A06-9894-4300-94EF-572C4C3F09F3}" dt="2019-07-09T13:40:40.333" v="176" actId="1076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fabio andres rodriguez zanin" userId="6e25b34b0ac9fbf5" providerId="Windows Live" clId="Web-{7D532A06-9894-4300-94EF-572C4C3F09F3}" dt="2019-07-09T13:41:32.178" v="189" actId="20577"/>
          <ac:spMkLst>
            <pc:docMk/>
            <pc:sldMk cId="2406273178" sldId="256"/>
            <ac:spMk id="4" creationId="{5BC5625F-5D98-463A-9887-EB1FD4E53AF5}"/>
          </ac:spMkLst>
        </pc:spChg>
      </pc:sldChg>
      <pc:sldChg chg="delDesignElem">
        <pc:chgData name="fabio andres rodriguez zanin" userId="6e25b34b0ac9fbf5" providerId="Windows Live" clId="Web-{7D532A06-9894-4300-94EF-572C4C3F09F3}" dt="2019-07-09T13:07:59.650" v="0"/>
        <pc:sldMkLst>
          <pc:docMk/>
          <pc:sldMk cId="849660120" sldId="257"/>
        </pc:sldMkLst>
      </pc:sldChg>
      <pc:sldChg chg="modSp">
        <pc:chgData name="fabio andres rodriguez zanin" userId="6e25b34b0ac9fbf5" providerId="Windows Live" clId="Web-{7D532A06-9894-4300-94EF-572C4C3F09F3}" dt="2019-07-09T13:38:12.437" v="169" actId="1076"/>
        <pc:sldMkLst>
          <pc:docMk/>
          <pc:sldMk cId="2216263136" sldId="260"/>
        </pc:sldMkLst>
        <pc:spChg chg="mod">
          <ac:chgData name="fabio andres rodriguez zanin" userId="6e25b34b0ac9fbf5" providerId="Windows Live" clId="Web-{7D532A06-9894-4300-94EF-572C4C3F09F3}" dt="2019-07-09T13:38:12.437" v="169" actId="1076"/>
          <ac:spMkLst>
            <pc:docMk/>
            <pc:sldMk cId="2216263136" sldId="260"/>
            <ac:spMk id="2" creationId="{56827BBE-39E7-4702-A311-D8D1423713FA}"/>
          </ac:spMkLst>
        </pc:spChg>
      </pc:sldChg>
      <pc:sldChg chg="modSp">
        <pc:chgData name="fabio andres rodriguez zanin" userId="6e25b34b0ac9fbf5" providerId="Windows Live" clId="Web-{7D532A06-9894-4300-94EF-572C4C3F09F3}" dt="2019-07-09T13:42:57.119" v="195" actId="20577"/>
        <pc:sldMkLst>
          <pc:docMk/>
          <pc:sldMk cId="1502697784" sldId="262"/>
        </pc:sldMkLst>
        <pc:spChg chg="mod">
          <ac:chgData name="fabio andres rodriguez zanin" userId="6e25b34b0ac9fbf5" providerId="Windows Live" clId="Web-{7D532A06-9894-4300-94EF-572C4C3F09F3}" dt="2019-07-09T13:42:57.119" v="195" actId="20577"/>
          <ac:spMkLst>
            <pc:docMk/>
            <pc:sldMk cId="1502697784" sldId="262"/>
            <ac:spMk id="2" creationId="{9A00D85C-8587-49A0-B1EE-9222538E0B22}"/>
          </ac:spMkLst>
        </pc:spChg>
      </pc:sldChg>
      <pc:sldChg chg="modSp">
        <pc:chgData name="fabio andres rodriguez zanin" userId="6e25b34b0ac9fbf5" providerId="Windows Live" clId="Web-{7D532A06-9894-4300-94EF-572C4C3F09F3}" dt="2019-07-09T13:29:45.308" v="144"/>
        <pc:sldMkLst>
          <pc:docMk/>
          <pc:sldMk cId="14445336" sldId="264"/>
        </pc:sldMkLst>
        <pc:spChg chg="mod">
          <ac:chgData name="fabio andres rodriguez zanin" userId="6e25b34b0ac9fbf5" providerId="Windows Live" clId="Web-{7D532A06-9894-4300-94EF-572C4C3F09F3}" dt="2019-07-09T13:27:54.507" v="125"/>
          <ac:spMkLst>
            <pc:docMk/>
            <pc:sldMk cId="14445336" sldId="264"/>
            <ac:spMk id="2" creationId="{60A88616-CCAE-42EF-BC0A-B4A7B153EB0D}"/>
          </ac:spMkLst>
        </pc:spChg>
        <pc:spChg chg="mod">
          <ac:chgData name="fabio andres rodriguez zanin" userId="6e25b34b0ac9fbf5" providerId="Windows Live" clId="Web-{7D532A06-9894-4300-94EF-572C4C3F09F3}" dt="2019-07-09T13:28:59.900" v="128" actId="1076"/>
          <ac:spMkLst>
            <pc:docMk/>
            <pc:sldMk cId="14445336" sldId="264"/>
            <ac:spMk id="4" creationId="{4C8C31FB-1ADB-4B5E-841A-AD9C2088F107}"/>
          </ac:spMkLst>
        </pc:spChg>
        <pc:spChg chg="mod">
          <ac:chgData name="fabio andres rodriguez zanin" userId="6e25b34b0ac9fbf5" providerId="Windows Live" clId="Web-{7D532A06-9894-4300-94EF-572C4C3F09F3}" dt="2019-07-09T13:27:04.599" v="119" actId="20577"/>
          <ac:spMkLst>
            <pc:docMk/>
            <pc:sldMk cId="14445336" sldId="264"/>
            <ac:spMk id="6" creationId="{B09C6840-9C14-453D-B405-BEEEB04B9B1E}"/>
          </ac:spMkLst>
        </pc:spChg>
        <pc:spChg chg="mod">
          <ac:chgData name="fabio andres rodriguez zanin" userId="6e25b34b0ac9fbf5" providerId="Windows Live" clId="Web-{7D532A06-9894-4300-94EF-572C4C3F09F3}" dt="2019-07-09T13:28:42.368" v="127"/>
          <ac:spMkLst>
            <pc:docMk/>
            <pc:sldMk cId="14445336" sldId="264"/>
            <ac:spMk id="14" creationId="{E4FCEF61-0717-4658-9508-8576F23624D6}"/>
          </ac:spMkLst>
        </pc:spChg>
        <pc:graphicFrameChg chg="mod modGraphic">
          <ac:chgData name="fabio andres rodriguez zanin" userId="6e25b34b0ac9fbf5" providerId="Windows Live" clId="Web-{7D532A06-9894-4300-94EF-572C4C3F09F3}" dt="2019-07-09T13:29:45.308" v="144"/>
          <ac:graphicFrameMkLst>
            <pc:docMk/>
            <pc:sldMk cId="14445336" sldId="264"/>
            <ac:graphicFrameMk id="3" creationId="{067A14CB-0EAF-4CC1-9462-FBD68F09BCCB}"/>
          </ac:graphicFrameMkLst>
        </pc:graphicFrameChg>
        <pc:graphicFrameChg chg="mod">
          <ac:chgData name="fabio andres rodriguez zanin" userId="6e25b34b0ac9fbf5" providerId="Windows Live" clId="Web-{7D532A06-9894-4300-94EF-572C4C3F09F3}" dt="2019-07-09T13:26:25.363" v="110" actId="1076"/>
          <ac:graphicFrameMkLst>
            <pc:docMk/>
            <pc:sldMk cId="14445336" sldId="264"/>
            <ac:graphicFrameMk id="7" creationId="{3D1626BA-56FB-41AC-B08F-79FF571A868E}"/>
          </ac:graphicFrameMkLst>
        </pc:graphicFrameChg>
        <pc:graphicFrameChg chg="mod">
          <ac:chgData name="fabio andres rodriguez zanin" userId="6e25b34b0ac9fbf5" providerId="Windows Live" clId="Web-{7D532A06-9894-4300-94EF-572C4C3F09F3}" dt="2019-07-09T13:27:14.396" v="121" actId="1076"/>
          <ac:graphicFrameMkLst>
            <pc:docMk/>
            <pc:sldMk cId="14445336" sldId="264"/>
            <ac:graphicFrameMk id="9" creationId="{A6D97684-23C1-413C-AFCA-8FE654128910}"/>
          </ac:graphicFrameMkLst>
        </pc:graphicFrameChg>
      </pc:sldChg>
      <pc:sldChg chg="modSp">
        <pc:chgData name="fabio andres rodriguez zanin" userId="6e25b34b0ac9fbf5" providerId="Windows Live" clId="Web-{7D532A06-9894-4300-94EF-572C4C3F09F3}" dt="2019-07-09T13:36:21.464" v="162" actId="20577"/>
        <pc:sldMkLst>
          <pc:docMk/>
          <pc:sldMk cId="1192581874" sldId="265"/>
        </pc:sldMkLst>
        <pc:spChg chg="mod">
          <ac:chgData name="fabio andres rodriguez zanin" userId="6e25b34b0ac9fbf5" providerId="Windows Live" clId="Web-{7D532A06-9894-4300-94EF-572C4C3F09F3}" dt="2019-07-09T13:36:21.464" v="162" actId="20577"/>
          <ac:spMkLst>
            <pc:docMk/>
            <pc:sldMk cId="1192581874" sldId="265"/>
            <ac:spMk id="2" creationId="{DD9B3F47-CC33-453D-819A-86D118EE3B01}"/>
          </ac:spMkLst>
        </pc:spChg>
        <pc:spChg chg="mod">
          <ac:chgData name="fabio andres rodriguez zanin" userId="6e25b34b0ac9fbf5" providerId="Windows Live" clId="Web-{7D532A06-9894-4300-94EF-572C4C3F09F3}" dt="2019-07-09T13:34:38.507" v="152"/>
          <ac:spMkLst>
            <pc:docMk/>
            <pc:sldMk cId="1192581874" sldId="265"/>
            <ac:spMk id="3" creationId="{A0E8D1A6-5B7C-4FDD-A610-3860B569B903}"/>
          </ac:spMkLst>
        </pc:spChg>
      </pc:sldChg>
      <pc:sldChg chg="modSp">
        <pc:chgData name="fabio andres rodriguez zanin" userId="6e25b34b0ac9fbf5" providerId="Windows Live" clId="Web-{7D532A06-9894-4300-94EF-572C4C3F09F3}" dt="2019-07-09T13:14:32.524" v="2" actId="14100"/>
        <pc:sldMkLst>
          <pc:docMk/>
          <pc:sldMk cId="1575277542" sldId="266"/>
        </pc:sldMkLst>
        <pc:spChg chg="mod">
          <ac:chgData name="fabio andres rodriguez zanin" userId="6e25b34b0ac9fbf5" providerId="Windows Live" clId="Web-{7D532A06-9894-4300-94EF-572C4C3F09F3}" dt="2019-07-09T13:14:32.524" v="2" actId="14100"/>
          <ac:spMkLst>
            <pc:docMk/>
            <pc:sldMk cId="1575277542" sldId="266"/>
            <ac:spMk id="3" creationId="{A81204CF-2588-480A-97FA-14B97E57AB00}"/>
          </ac:spMkLst>
        </pc:spChg>
      </pc:sldChg>
      <pc:sldChg chg="modSp">
        <pc:chgData name="fabio andres rodriguez zanin" userId="6e25b34b0ac9fbf5" providerId="Windows Live" clId="Web-{7D532A06-9894-4300-94EF-572C4C3F09F3}" dt="2019-07-09T13:14:56.415" v="5" actId="20577"/>
        <pc:sldMkLst>
          <pc:docMk/>
          <pc:sldMk cId="2699671924" sldId="268"/>
        </pc:sldMkLst>
        <pc:spChg chg="mod">
          <ac:chgData name="fabio andres rodriguez zanin" userId="6e25b34b0ac9fbf5" providerId="Windows Live" clId="Web-{7D532A06-9894-4300-94EF-572C4C3F09F3}" dt="2019-07-09T13:14:56.415" v="5" actId="20577"/>
          <ac:spMkLst>
            <pc:docMk/>
            <pc:sldMk cId="2699671924" sldId="268"/>
            <ac:spMk id="2" creationId="{489E99DD-BB99-4FB4-9B28-FBAD588E5799}"/>
          </ac:spMkLst>
        </pc:spChg>
      </pc:sldChg>
      <pc:sldChg chg="modSp mod setBg">
        <pc:chgData name="fabio andres rodriguez zanin" userId="6e25b34b0ac9fbf5" providerId="Windows Live" clId="Web-{7D532A06-9894-4300-94EF-572C4C3F09F3}" dt="2019-07-09T13:19:14.691" v="20"/>
        <pc:sldMkLst>
          <pc:docMk/>
          <pc:sldMk cId="2664642833" sldId="269"/>
        </pc:sldMkLst>
        <pc:spChg chg="mod">
          <ac:chgData name="fabio andres rodriguez zanin" userId="6e25b34b0ac9fbf5" providerId="Windows Live" clId="Web-{7D532A06-9894-4300-94EF-572C4C3F09F3}" dt="2019-07-09T13:15:49.105" v="14" actId="1076"/>
          <ac:spMkLst>
            <pc:docMk/>
            <pc:sldMk cId="2664642833" sldId="269"/>
            <ac:spMk id="2" creationId="{9B1F3DE9-6EE8-4462-89F7-9925EDEEACA0}"/>
          </ac:spMkLst>
        </pc:spChg>
        <pc:spChg chg="mod">
          <ac:chgData name="fabio andres rodriguez zanin" userId="6e25b34b0ac9fbf5" providerId="Windows Live" clId="Web-{7D532A06-9894-4300-94EF-572C4C3F09F3}" dt="2019-07-09T13:15:24.541" v="9" actId="14100"/>
          <ac:spMkLst>
            <pc:docMk/>
            <pc:sldMk cId="2664642833" sldId="269"/>
            <ac:spMk id="3" creationId="{BA3C6541-1083-4504-B076-B1BB74FB4A73}"/>
          </ac:spMkLst>
        </pc:spChg>
        <pc:spChg chg="mod">
          <ac:chgData name="fabio andres rodriguez zanin" userId="6e25b34b0ac9fbf5" providerId="Windows Live" clId="Web-{7D532A06-9894-4300-94EF-572C4C3F09F3}" dt="2019-07-09T13:15:38.448" v="12" actId="1076"/>
          <ac:spMkLst>
            <pc:docMk/>
            <pc:sldMk cId="2664642833" sldId="269"/>
            <ac:spMk id="4" creationId="{F46CEA13-BFA1-4003-9AF8-119ACDF6FC83}"/>
          </ac:spMkLst>
        </pc:spChg>
      </pc:sldChg>
      <pc:sldChg chg="modSp">
        <pc:chgData name="fabio andres rodriguez zanin" userId="6e25b34b0ac9fbf5" providerId="Windows Live" clId="Web-{7D532A06-9894-4300-94EF-572C4C3F09F3}" dt="2019-07-09T13:31:02.202" v="150" actId="14100"/>
        <pc:sldMkLst>
          <pc:docMk/>
          <pc:sldMk cId="2899459649" sldId="270"/>
        </pc:sldMkLst>
        <pc:spChg chg="mod">
          <ac:chgData name="fabio andres rodriguez zanin" userId="6e25b34b0ac9fbf5" providerId="Windows Live" clId="Web-{7D532A06-9894-4300-94EF-572C4C3F09F3}" dt="2019-07-09T13:31:02.202" v="150" actId="14100"/>
          <ac:spMkLst>
            <pc:docMk/>
            <pc:sldMk cId="2899459649" sldId="270"/>
            <ac:spMk id="2" creationId="{6693F0C5-8C79-4FD9-A944-1ED9A23FECE6}"/>
          </ac:spMkLst>
        </pc:spChg>
        <pc:spChg chg="mod">
          <ac:chgData name="fabio andres rodriguez zanin" userId="6e25b34b0ac9fbf5" providerId="Windows Live" clId="Web-{7D532A06-9894-4300-94EF-572C4C3F09F3}" dt="2019-07-09T13:24:45.906" v="104"/>
          <ac:spMkLst>
            <pc:docMk/>
            <pc:sldMk cId="2899459649" sldId="270"/>
            <ac:spMk id="9" creationId="{EFA9208A-FA35-413C-96BE-9939303D6858}"/>
          </ac:spMkLst>
        </pc:spChg>
        <pc:graphicFrameChg chg="mod modGraphic">
          <ac:chgData name="fabio andres rodriguez zanin" userId="6e25b34b0ac9fbf5" providerId="Windows Live" clId="Web-{7D532A06-9894-4300-94EF-572C4C3F09F3}" dt="2019-07-09T13:30:49.998" v="149" actId="1076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modSp">
        <pc:chgData name="fabio andres rodriguez zanin" userId="6e25b34b0ac9fbf5" providerId="Windows Live" clId="Web-{7D532A06-9894-4300-94EF-572C4C3F09F3}" dt="2019-07-09T13:42:06.758" v="190" actId="20577"/>
        <pc:sldMkLst>
          <pc:docMk/>
          <pc:sldMk cId="2168486055" sldId="271"/>
        </pc:sldMkLst>
        <pc:spChg chg="mod">
          <ac:chgData name="fabio andres rodriguez zanin" userId="6e25b34b0ac9fbf5" providerId="Windows Live" clId="Web-{7D532A06-9894-4300-94EF-572C4C3F09F3}" dt="2019-07-09T13:42:06.758" v="190" actId="20577"/>
          <ac:spMkLst>
            <pc:docMk/>
            <pc:sldMk cId="2168486055" sldId="271"/>
            <ac:spMk id="2" creationId="{8AADF805-CEB1-4529-A3BA-6543DC45C980}"/>
          </ac:spMkLst>
        </pc:spChg>
      </pc:sldChg>
    </pc:docChg>
  </pc:docChgLst>
  <pc:docChgLst>
    <pc:chgData name="fabio andres rodriguez zanin" userId="6e25b34b0ac9fbf5" providerId="Windows Live" clId="Web-{5905F04C-42D5-4B02-9CEE-2BF4C340EA58}"/>
    <pc:docChg chg="addSld modSld sldOrd">
      <pc:chgData name="fabio andres rodriguez zanin" userId="6e25b34b0ac9fbf5" providerId="Windows Live" clId="Web-{5905F04C-42D5-4B02-9CEE-2BF4C340EA58}" dt="2019-07-19T18:49:48.354" v="3504" actId="20577"/>
      <pc:docMkLst>
        <pc:docMk/>
      </pc:docMkLst>
      <pc:sldChg chg="modSp">
        <pc:chgData name="fabio andres rodriguez zanin" userId="6e25b34b0ac9fbf5" providerId="Windows Live" clId="Web-{5905F04C-42D5-4B02-9CEE-2BF4C340EA58}" dt="2019-07-19T14:33:43.379" v="1378" actId="1076"/>
        <pc:sldMkLst>
          <pc:docMk/>
          <pc:sldMk cId="2406273178" sldId="256"/>
        </pc:sldMkLst>
        <pc:spChg chg="mod">
          <ac:chgData name="fabio andres rodriguez zanin" userId="6e25b34b0ac9fbf5" providerId="Windows Live" clId="Web-{5905F04C-42D5-4B02-9CEE-2BF4C340EA58}" dt="2019-07-19T13:41:17.251" v="1157" actId="14100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fabio andres rodriguez zanin" userId="6e25b34b0ac9fbf5" providerId="Windows Live" clId="Web-{5905F04C-42D5-4B02-9CEE-2BF4C340EA58}" dt="2019-07-19T14:33:43.379" v="1378" actId="1076"/>
          <ac:spMkLst>
            <pc:docMk/>
            <pc:sldMk cId="2406273178" sldId="256"/>
            <ac:spMk id="4" creationId="{5BC5625F-5D98-463A-9887-EB1FD4E53AF5}"/>
          </ac:spMkLst>
        </pc:spChg>
      </pc:sldChg>
      <pc:sldChg chg="modSp">
        <pc:chgData name="fabio andres rodriguez zanin" userId="6e25b34b0ac9fbf5" providerId="Windows Live" clId="Web-{5905F04C-42D5-4B02-9CEE-2BF4C340EA58}" dt="2019-07-19T15:31:46.274" v="2198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5905F04C-42D5-4B02-9CEE-2BF4C340EA58}" dt="2019-07-19T15:31:46.274" v="2198" actId="20577"/>
          <ac:spMkLst>
            <pc:docMk/>
            <pc:sldMk cId="849660120" sldId="257"/>
            <ac:spMk id="4" creationId="{1B2EC9BD-156C-4185-8F43-8DD01BE94295}"/>
          </ac:spMkLst>
        </pc:spChg>
        <pc:spChg chg="mod">
          <ac:chgData name="fabio andres rodriguez zanin" userId="6e25b34b0ac9fbf5" providerId="Windows Live" clId="Web-{5905F04C-42D5-4B02-9CEE-2BF4C340EA58}" dt="2019-07-19T12:27:24.959" v="209" actId="20577"/>
          <ac:spMkLst>
            <pc:docMk/>
            <pc:sldMk cId="849660120" sldId="257"/>
            <ac:spMk id="5" creationId="{4AA76782-51A4-4561-B5B0-C835548E961C}"/>
          </ac:spMkLst>
        </pc:spChg>
      </pc:sldChg>
      <pc:sldChg chg="modSp ord">
        <pc:chgData name="fabio andres rodriguez zanin" userId="6e25b34b0ac9fbf5" providerId="Windows Live" clId="Web-{5905F04C-42D5-4B02-9CEE-2BF4C340EA58}" dt="2019-07-19T13:44:03.945" v="1163"/>
        <pc:sldMkLst>
          <pc:docMk/>
          <pc:sldMk cId="4253937575" sldId="258"/>
        </pc:sldMkLst>
        <pc:spChg chg="mod">
          <ac:chgData name="fabio andres rodriguez zanin" userId="6e25b34b0ac9fbf5" providerId="Windows Live" clId="Web-{5905F04C-42D5-4B02-9CEE-2BF4C340EA58}" dt="2019-07-19T13:44:03.945" v="1163"/>
          <ac:spMkLst>
            <pc:docMk/>
            <pc:sldMk cId="4253937575" sldId="258"/>
            <ac:spMk id="4" creationId="{E44BE925-037E-4403-B70F-A7652AE33D2E}"/>
          </ac:spMkLst>
        </pc:spChg>
        <pc:spChg chg="mod">
          <ac:chgData name="fabio andres rodriguez zanin" userId="6e25b34b0ac9fbf5" providerId="Windows Live" clId="Web-{5905F04C-42D5-4B02-9CEE-2BF4C340EA58}" dt="2019-07-19T12:45:06.752" v="406" actId="20577"/>
          <ac:spMkLst>
            <pc:docMk/>
            <pc:sldMk cId="4253937575" sldId="258"/>
            <ac:spMk id="6" creationId="{1DF2FF02-9EEC-409C-87EB-C4149BCC77B6}"/>
          </ac:spMkLst>
        </pc:spChg>
      </pc:sldChg>
      <pc:sldChg chg="modSp">
        <pc:chgData name="fabio andres rodriguez zanin" userId="6e25b34b0ac9fbf5" providerId="Windows Live" clId="Web-{5905F04C-42D5-4B02-9CEE-2BF4C340EA58}" dt="2019-07-19T18:49:48.354" v="3503" actId="20577"/>
        <pc:sldMkLst>
          <pc:docMk/>
          <pc:sldMk cId="4236912948" sldId="259"/>
        </pc:sldMkLst>
        <pc:spChg chg="mod">
          <ac:chgData name="fabio andres rodriguez zanin" userId="6e25b34b0ac9fbf5" providerId="Windows Live" clId="Web-{5905F04C-42D5-4B02-9CEE-2BF4C340EA58}" dt="2019-07-19T12:51:49.066" v="578" actId="20577"/>
          <ac:spMkLst>
            <pc:docMk/>
            <pc:sldMk cId="4236912948" sldId="259"/>
            <ac:spMk id="3" creationId="{9710FD8D-1DE3-41AF-983F-5FB6F3A6F0D4}"/>
          </ac:spMkLst>
        </pc:spChg>
        <pc:spChg chg="mod">
          <ac:chgData name="fabio andres rodriguez zanin" userId="6e25b34b0ac9fbf5" providerId="Windows Live" clId="Web-{5905F04C-42D5-4B02-9CEE-2BF4C340EA58}" dt="2019-07-19T18:49:48.354" v="3503" actId="20577"/>
          <ac:spMkLst>
            <pc:docMk/>
            <pc:sldMk cId="4236912948" sldId="259"/>
            <ac:spMk id="13" creationId="{77B0F1FA-FD86-475B-B5CD-4C5DE9417C6C}"/>
          </ac:spMkLst>
        </pc:spChg>
      </pc:sldChg>
      <pc:sldChg chg="modSp">
        <pc:chgData name="fabio andres rodriguez zanin" userId="6e25b34b0ac9fbf5" providerId="Windows Live" clId="Web-{5905F04C-42D5-4B02-9CEE-2BF4C340EA58}" dt="2019-07-19T14:06:36.313" v="1167"/>
        <pc:sldMkLst>
          <pc:docMk/>
          <pc:sldMk cId="554534069" sldId="263"/>
        </pc:sldMkLst>
        <pc:spChg chg="mod">
          <ac:chgData name="fabio andres rodriguez zanin" userId="6e25b34b0ac9fbf5" providerId="Windows Live" clId="Web-{5905F04C-42D5-4B02-9CEE-2BF4C340EA58}" dt="2019-07-19T14:06:26.843" v="1166"/>
          <ac:spMkLst>
            <pc:docMk/>
            <pc:sldMk cId="554534069" sldId="263"/>
            <ac:spMk id="2" creationId="{82747631-E00F-4246-9EFD-2BB4D3B34598}"/>
          </ac:spMkLst>
        </pc:spChg>
        <pc:spChg chg="mod">
          <ac:chgData name="fabio andres rodriguez zanin" userId="6e25b34b0ac9fbf5" providerId="Windows Live" clId="Web-{5905F04C-42D5-4B02-9CEE-2BF4C340EA58}" dt="2019-07-19T14:06:36.313" v="1167"/>
          <ac:spMkLst>
            <pc:docMk/>
            <pc:sldMk cId="554534069" sldId="263"/>
            <ac:spMk id="3" creationId="{FC364F32-1E08-4C8B-B64C-4921D2BE535A}"/>
          </ac:spMkLst>
        </pc:spChg>
      </pc:sldChg>
      <pc:sldChg chg="modSp">
        <pc:chgData name="fabio andres rodriguez zanin" userId="6e25b34b0ac9fbf5" providerId="Windows Live" clId="Web-{5905F04C-42D5-4B02-9CEE-2BF4C340EA58}" dt="2019-07-19T13:37:31.476" v="1138" actId="14100"/>
        <pc:sldMkLst>
          <pc:docMk/>
          <pc:sldMk cId="14445336" sldId="264"/>
        </pc:sldMkLst>
        <pc:spChg chg="mod">
          <ac:chgData name="fabio andres rodriguez zanin" userId="6e25b34b0ac9fbf5" providerId="Windows Live" clId="Web-{5905F04C-42D5-4B02-9CEE-2BF4C340EA58}" dt="2019-07-19T13:37:31.476" v="1138" actId="14100"/>
          <ac:spMkLst>
            <pc:docMk/>
            <pc:sldMk cId="14445336" sldId="264"/>
            <ac:spMk id="2" creationId="{60A88616-CCAE-42EF-BC0A-B4A7B153EB0D}"/>
          </ac:spMkLst>
        </pc:spChg>
        <pc:spChg chg="mod">
          <ac:chgData name="fabio andres rodriguez zanin" userId="6e25b34b0ac9fbf5" providerId="Windows Live" clId="Web-{5905F04C-42D5-4B02-9CEE-2BF4C340EA58}" dt="2019-07-19T13:24:50.992" v="892"/>
          <ac:spMkLst>
            <pc:docMk/>
            <pc:sldMk cId="14445336" sldId="264"/>
            <ac:spMk id="14" creationId="{E4FCEF61-0717-4658-9508-8576F23624D6}"/>
          </ac:spMkLst>
        </pc:spChg>
        <pc:graphicFrameChg chg="mod modGraphic">
          <ac:chgData name="fabio andres rodriguez zanin" userId="6e25b34b0ac9fbf5" providerId="Windows Live" clId="Web-{5905F04C-42D5-4B02-9CEE-2BF4C340EA58}" dt="2019-07-19T13:37:19.928" v="1125" actId="1076"/>
          <ac:graphicFrameMkLst>
            <pc:docMk/>
            <pc:sldMk cId="14445336" sldId="264"/>
            <ac:graphicFrameMk id="7" creationId="{3D1626BA-56FB-41AC-B08F-79FF571A868E}"/>
          </ac:graphicFrameMkLst>
        </pc:graphicFrameChg>
        <pc:graphicFrameChg chg="mod modGraphic">
          <ac:chgData name="fabio andres rodriguez zanin" userId="6e25b34b0ac9fbf5" providerId="Windows Live" clId="Web-{5905F04C-42D5-4B02-9CEE-2BF4C340EA58}" dt="2019-07-19T13:37:13.162" v="1124" actId="1076"/>
          <ac:graphicFrameMkLst>
            <pc:docMk/>
            <pc:sldMk cId="14445336" sldId="264"/>
            <ac:graphicFrameMk id="9" creationId="{A6D97684-23C1-413C-AFCA-8FE654128910}"/>
          </ac:graphicFrameMkLst>
        </pc:graphicFrameChg>
      </pc:sldChg>
      <pc:sldChg chg="modSp">
        <pc:chgData name="fabio andres rodriguez zanin" userId="6e25b34b0ac9fbf5" providerId="Windows Live" clId="Web-{5905F04C-42D5-4B02-9CEE-2BF4C340EA58}" dt="2019-07-19T11:50:00.726" v="102" actId="20577"/>
        <pc:sldMkLst>
          <pc:docMk/>
          <pc:sldMk cId="1192581874" sldId="265"/>
        </pc:sldMkLst>
        <pc:spChg chg="mod">
          <ac:chgData name="fabio andres rodriguez zanin" userId="6e25b34b0ac9fbf5" providerId="Windows Live" clId="Web-{5905F04C-42D5-4B02-9CEE-2BF4C340EA58}" dt="2019-07-19T11:47:56.049" v="99" actId="14100"/>
          <ac:spMkLst>
            <pc:docMk/>
            <pc:sldMk cId="1192581874" sldId="265"/>
            <ac:spMk id="2" creationId="{DD9B3F47-CC33-453D-819A-86D118EE3B01}"/>
          </ac:spMkLst>
        </pc:spChg>
        <pc:spChg chg="mod">
          <ac:chgData name="fabio andres rodriguez zanin" userId="6e25b34b0ac9fbf5" providerId="Windows Live" clId="Web-{5905F04C-42D5-4B02-9CEE-2BF4C340EA58}" dt="2019-07-19T11:50:00.726" v="102" actId="20577"/>
          <ac:spMkLst>
            <pc:docMk/>
            <pc:sldMk cId="1192581874" sldId="265"/>
            <ac:spMk id="3" creationId="{A0E8D1A6-5B7C-4FDD-A610-3860B569B903}"/>
          </ac:spMkLst>
        </pc:spChg>
      </pc:sldChg>
      <pc:sldChg chg="modSp">
        <pc:chgData name="fabio andres rodriguez zanin" userId="6e25b34b0ac9fbf5" providerId="Windows Live" clId="Web-{5905F04C-42D5-4B02-9CEE-2BF4C340EA58}" dt="2019-07-19T13:38:19.821" v="1140" actId="20577"/>
        <pc:sldMkLst>
          <pc:docMk/>
          <pc:sldMk cId="1946768653" sldId="267"/>
        </pc:sldMkLst>
        <pc:spChg chg="mod">
          <ac:chgData name="fabio andres rodriguez zanin" userId="6e25b34b0ac9fbf5" providerId="Windows Live" clId="Web-{5905F04C-42D5-4B02-9CEE-2BF4C340EA58}" dt="2019-07-19T13:38:19.821" v="1140" actId="20577"/>
          <ac:spMkLst>
            <pc:docMk/>
            <pc:sldMk cId="1946768653" sldId="267"/>
            <ac:spMk id="3" creationId="{4DCB2372-D0D4-464C-BC20-5B70C68EB54B}"/>
          </ac:spMkLst>
        </pc:spChg>
      </pc:sldChg>
      <pc:sldChg chg="modSp">
        <pc:chgData name="fabio andres rodriguez zanin" userId="6e25b34b0ac9fbf5" providerId="Windows Live" clId="Web-{5905F04C-42D5-4B02-9CEE-2BF4C340EA58}" dt="2019-07-19T12:04:50.357" v="120" actId="20577"/>
        <pc:sldMkLst>
          <pc:docMk/>
          <pc:sldMk cId="2699671924" sldId="268"/>
        </pc:sldMkLst>
        <pc:spChg chg="mod">
          <ac:chgData name="fabio andres rodriguez zanin" userId="6e25b34b0ac9fbf5" providerId="Windows Live" clId="Web-{5905F04C-42D5-4B02-9CEE-2BF4C340EA58}" dt="2019-07-19T12:04:50.357" v="120" actId="20577"/>
          <ac:spMkLst>
            <pc:docMk/>
            <pc:sldMk cId="2699671924" sldId="268"/>
            <ac:spMk id="2" creationId="{489E99DD-BB99-4FB4-9B28-FBAD588E5799}"/>
          </ac:spMkLst>
        </pc:spChg>
      </pc:sldChg>
      <pc:sldChg chg="modSp">
        <pc:chgData name="fabio andres rodriguez zanin" userId="6e25b34b0ac9fbf5" providerId="Windows Live" clId="Web-{5905F04C-42D5-4B02-9CEE-2BF4C340EA58}" dt="2019-07-19T13:39:29.668" v="1144"/>
        <pc:sldMkLst>
          <pc:docMk/>
          <pc:sldMk cId="2664642833" sldId="269"/>
        </pc:sldMkLst>
        <pc:spChg chg="mod">
          <ac:chgData name="fabio andres rodriguez zanin" userId="6e25b34b0ac9fbf5" providerId="Windows Live" clId="Web-{5905F04C-42D5-4B02-9CEE-2BF4C340EA58}" dt="2019-07-19T13:39:29.668" v="1144"/>
          <ac:spMkLst>
            <pc:docMk/>
            <pc:sldMk cId="2664642833" sldId="269"/>
            <ac:spMk id="2" creationId="{9B1F3DE9-6EE8-4462-89F7-9925EDEEACA0}"/>
          </ac:spMkLst>
        </pc:spChg>
        <pc:spChg chg="mod">
          <ac:chgData name="fabio andres rodriguez zanin" userId="6e25b34b0ac9fbf5" providerId="Windows Live" clId="Web-{5905F04C-42D5-4B02-9CEE-2BF4C340EA58}" dt="2019-07-19T13:39:02.339" v="1143"/>
          <ac:spMkLst>
            <pc:docMk/>
            <pc:sldMk cId="2664642833" sldId="269"/>
            <ac:spMk id="3" creationId="{BA3C6541-1083-4504-B076-B1BB74FB4A73}"/>
          </ac:spMkLst>
        </pc:spChg>
      </pc:sldChg>
      <pc:sldChg chg="addSp modSp">
        <pc:chgData name="fabio andres rodriguez zanin" userId="6e25b34b0ac9fbf5" providerId="Windows Live" clId="Web-{5905F04C-42D5-4B02-9CEE-2BF4C340EA58}" dt="2019-07-19T13:42:33.269" v="1159"/>
        <pc:sldMkLst>
          <pc:docMk/>
          <pc:sldMk cId="2899459649" sldId="270"/>
        </pc:sldMkLst>
        <pc:spChg chg="mod">
          <ac:chgData name="fabio andres rodriguez zanin" userId="6e25b34b0ac9fbf5" providerId="Windows Live" clId="Web-{5905F04C-42D5-4B02-9CEE-2BF4C340EA58}" dt="2019-07-19T13:30:16.989" v="1065" actId="1076"/>
          <ac:spMkLst>
            <pc:docMk/>
            <pc:sldMk cId="2899459649" sldId="270"/>
            <ac:spMk id="2" creationId="{6693F0C5-8C79-4FD9-A944-1ED9A23FECE6}"/>
          </ac:spMkLst>
        </pc:spChg>
        <pc:spChg chg="add mod">
          <ac:chgData name="fabio andres rodriguez zanin" userId="6e25b34b0ac9fbf5" providerId="Windows Live" clId="Web-{5905F04C-42D5-4B02-9CEE-2BF4C340EA58}" dt="2019-07-19T13:31:17.492" v="1081" actId="1076"/>
          <ac:spMkLst>
            <pc:docMk/>
            <pc:sldMk cId="2899459649" sldId="270"/>
            <ac:spMk id="3" creationId="{F1F20B88-68BC-41E7-AE81-2AE6286176DF}"/>
          </ac:spMkLst>
        </pc:spChg>
        <pc:spChg chg="mod">
          <ac:chgData name="fabio andres rodriguez zanin" userId="6e25b34b0ac9fbf5" providerId="Windows Live" clId="Web-{5905F04C-42D5-4B02-9CEE-2BF4C340EA58}" dt="2019-07-19T13:30:55.241" v="1077" actId="20577"/>
          <ac:spMkLst>
            <pc:docMk/>
            <pc:sldMk cId="2899459649" sldId="270"/>
            <ac:spMk id="9" creationId="{EFA9208A-FA35-413C-96BE-9939303D6858}"/>
          </ac:spMkLst>
        </pc:spChg>
        <pc:spChg chg="mod">
          <ac:chgData name="fabio andres rodriguez zanin" userId="6e25b34b0ac9fbf5" providerId="Windows Live" clId="Web-{5905F04C-42D5-4B02-9CEE-2BF4C340EA58}" dt="2019-07-19T13:30:27.130" v="1067" actId="1076"/>
          <ac:spMkLst>
            <pc:docMk/>
            <pc:sldMk cId="2899459649" sldId="270"/>
            <ac:spMk id="10" creationId="{53DC2358-FBF9-40DE-AD22-A78E809DC3CA}"/>
          </ac:spMkLst>
        </pc:spChg>
        <pc:spChg chg="mod">
          <ac:chgData name="fabio andres rodriguez zanin" userId="6e25b34b0ac9fbf5" providerId="Windows Live" clId="Web-{5905F04C-42D5-4B02-9CEE-2BF4C340EA58}" dt="2019-07-19T13:29:07.049" v="1005" actId="1076"/>
          <ac:spMkLst>
            <pc:docMk/>
            <pc:sldMk cId="2899459649" sldId="270"/>
            <ac:spMk id="11" creationId="{C82036BF-09C8-4BA6-A4F8-60740E8B4F8A}"/>
          </ac:spMkLst>
        </pc:spChg>
        <pc:spChg chg="mod">
          <ac:chgData name="fabio andres rodriguez zanin" userId="6e25b34b0ac9fbf5" providerId="Windows Live" clId="Web-{5905F04C-42D5-4B02-9CEE-2BF4C340EA58}" dt="2019-07-19T13:30:21.036" v="1066" actId="1076"/>
          <ac:spMkLst>
            <pc:docMk/>
            <pc:sldMk cId="2899459649" sldId="270"/>
            <ac:spMk id="12" creationId="{3541E6E9-7CD0-4C4B-9C77-50A669981D0A}"/>
          </ac:spMkLst>
        </pc:spChg>
        <pc:spChg chg="mod">
          <ac:chgData name="fabio andres rodriguez zanin" userId="6e25b34b0ac9fbf5" providerId="Windows Live" clId="Web-{5905F04C-42D5-4B02-9CEE-2BF4C340EA58}" dt="2019-07-19T13:31:12.382" v="1080" actId="1076"/>
          <ac:spMkLst>
            <pc:docMk/>
            <pc:sldMk cId="2899459649" sldId="270"/>
            <ac:spMk id="13" creationId="{3BF162A4-C329-4BBC-BAD1-67A7B7C2FB8E}"/>
          </ac:spMkLst>
        </pc:spChg>
        <pc:graphicFrameChg chg="mod modGraphic">
          <ac:chgData name="fabio andres rodriguez zanin" userId="6e25b34b0ac9fbf5" providerId="Windows Live" clId="Web-{5905F04C-42D5-4B02-9CEE-2BF4C340EA58}" dt="2019-07-19T13:42:33.269" v="1159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modSp">
        <pc:chgData name="fabio andres rodriguez zanin" userId="6e25b34b0ac9fbf5" providerId="Windows Live" clId="Web-{5905F04C-42D5-4B02-9CEE-2BF4C340EA58}" dt="2019-07-19T13:36:19.473" v="1122" actId="1076"/>
        <pc:sldMkLst>
          <pc:docMk/>
          <pc:sldMk cId="2168486055" sldId="271"/>
        </pc:sldMkLst>
        <pc:spChg chg="mod">
          <ac:chgData name="fabio andres rodriguez zanin" userId="6e25b34b0ac9fbf5" providerId="Windows Live" clId="Web-{5905F04C-42D5-4B02-9CEE-2BF4C340EA58}" dt="2019-07-19T13:36:19.473" v="1122" actId="1076"/>
          <ac:spMkLst>
            <pc:docMk/>
            <pc:sldMk cId="2168486055" sldId="271"/>
            <ac:spMk id="2" creationId="{8AADF805-CEB1-4529-A3BA-6543DC45C980}"/>
          </ac:spMkLst>
        </pc:spChg>
      </pc:sldChg>
      <pc:sldChg chg="addSp modSp">
        <pc:chgData name="fabio andres rodriguez zanin" userId="6e25b34b0ac9fbf5" providerId="Windows Live" clId="Web-{5905F04C-42D5-4B02-9CEE-2BF4C340EA58}" dt="2019-07-19T18:47:37.272" v="3476" actId="20577"/>
        <pc:sldMkLst>
          <pc:docMk/>
          <pc:sldMk cId="2373879509" sldId="272"/>
        </pc:sldMkLst>
        <pc:spChg chg="add mod">
          <ac:chgData name="fabio andres rodriguez zanin" userId="6e25b34b0ac9fbf5" providerId="Windows Live" clId="Web-{5905F04C-42D5-4B02-9CEE-2BF4C340EA58}" dt="2019-07-19T18:47:37.272" v="3476" actId="20577"/>
          <ac:spMkLst>
            <pc:docMk/>
            <pc:sldMk cId="2373879509" sldId="272"/>
            <ac:spMk id="2" creationId="{6413A312-CD1B-475B-99B8-9ED938BF21AA}"/>
          </ac:spMkLst>
        </pc:spChg>
      </pc:sldChg>
      <pc:sldChg chg="addSp modSp new ord">
        <pc:chgData name="fabio andres rodriguez zanin" userId="6e25b34b0ac9fbf5" providerId="Windows Live" clId="Web-{5905F04C-42D5-4B02-9CEE-2BF4C340EA58}" dt="2019-07-19T13:44:15.930" v="1164"/>
        <pc:sldMkLst>
          <pc:docMk/>
          <pc:sldMk cId="2254892308" sldId="273"/>
        </pc:sldMkLst>
        <pc:spChg chg="add mod">
          <ac:chgData name="fabio andres rodriguez zanin" userId="6e25b34b0ac9fbf5" providerId="Windows Live" clId="Web-{5905F04C-42D5-4B02-9CEE-2BF4C340EA58}" dt="2019-07-19T13:44:15.930" v="1164"/>
          <ac:spMkLst>
            <pc:docMk/>
            <pc:sldMk cId="2254892308" sldId="273"/>
            <ac:spMk id="2" creationId="{D5DF0EEF-E9DA-481E-928F-5D8C0A130E42}"/>
          </ac:spMkLst>
        </pc:spChg>
      </pc:sldChg>
      <pc:sldChg chg="addSp delSp modSp new ord">
        <pc:chgData name="fabio andres rodriguez zanin" userId="6e25b34b0ac9fbf5" providerId="Windows Live" clId="Web-{5905F04C-42D5-4B02-9CEE-2BF4C340EA58}" dt="2019-07-19T18:25:29.169" v="2409" actId="20577"/>
        <pc:sldMkLst>
          <pc:docMk/>
          <pc:sldMk cId="3120084625" sldId="274"/>
        </pc:sldMkLst>
        <pc:spChg chg="add mod">
          <ac:chgData name="fabio andres rodriguez zanin" userId="6e25b34b0ac9fbf5" providerId="Windows Live" clId="Web-{5905F04C-42D5-4B02-9CEE-2BF4C340EA58}" dt="2019-07-19T18:25:29.169" v="2409" actId="20577"/>
          <ac:spMkLst>
            <pc:docMk/>
            <pc:sldMk cId="3120084625" sldId="274"/>
            <ac:spMk id="2" creationId="{BD5F8541-220F-43A9-A47F-0EA0D040BAE2}"/>
          </ac:spMkLst>
        </pc:spChg>
        <pc:spChg chg="add del mod">
          <ac:chgData name="fabio andres rodriguez zanin" userId="6e25b34b0ac9fbf5" providerId="Windows Live" clId="Web-{5905F04C-42D5-4B02-9CEE-2BF4C340EA58}" dt="2019-07-19T14:53:47.178" v="1729"/>
          <ac:spMkLst>
            <pc:docMk/>
            <pc:sldMk cId="3120084625" sldId="274"/>
            <ac:spMk id="3" creationId="{A951253E-F038-4BD5-ADC0-AF097B357757}"/>
          </ac:spMkLst>
        </pc:spChg>
        <pc:spChg chg="add del mod">
          <ac:chgData name="fabio andres rodriguez zanin" userId="6e25b34b0ac9fbf5" providerId="Windows Live" clId="Web-{5905F04C-42D5-4B02-9CEE-2BF4C340EA58}" dt="2019-07-19T14:59:09.801" v="1811"/>
          <ac:spMkLst>
            <pc:docMk/>
            <pc:sldMk cId="3120084625" sldId="274"/>
            <ac:spMk id="4" creationId="{EF5C3C8F-601C-42EF-9FD0-8C5B07E44C91}"/>
          </ac:spMkLst>
        </pc:spChg>
        <pc:spChg chg="add mod">
          <ac:chgData name="fabio andres rodriguez zanin" userId="6e25b34b0ac9fbf5" providerId="Windows Live" clId="Web-{5905F04C-42D5-4B02-9CEE-2BF4C340EA58}" dt="2019-07-19T15:01:06.493" v="1831" actId="1076"/>
          <ac:spMkLst>
            <pc:docMk/>
            <pc:sldMk cId="3120084625" sldId="274"/>
            <ac:spMk id="5" creationId="{C83B2631-C1B4-4936-ACCF-2174C4835C0D}"/>
          </ac:spMkLst>
        </pc:spChg>
        <pc:spChg chg="add mod">
          <ac:chgData name="fabio andres rodriguez zanin" userId="6e25b34b0ac9fbf5" providerId="Windows Live" clId="Web-{5905F04C-42D5-4B02-9CEE-2BF4C340EA58}" dt="2019-07-19T15:01:33.073" v="1833"/>
          <ac:spMkLst>
            <pc:docMk/>
            <pc:sldMk cId="3120084625" sldId="274"/>
            <ac:spMk id="6" creationId="{3E935607-BF8C-4EDD-8A0E-34221FB862B5}"/>
          </ac:spMkLst>
        </pc:spChg>
        <pc:spChg chg="add mod">
          <ac:chgData name="fabio andres rodriguez zanin" userId="6e25b34b0ac9fbf5" providerId="Windows Live" clId="Web-{5905F04C-42D5-4B02-9CEE-2BF4C340EA58}" dt="2019-07-19T15:11:27.068" v="2139" actId="1076"/>
          <ac:spMkLst>
            <pc:docMk/>
            <pc:sldMk cId="3120084625" sldId="274"/>
            <ac:spMk id="7" creationId="{9183651D-E7DD-4812-A697-C040D2CBCF89}"/>
          </ac:spMkLst>
        </pc:spChg>
        <pc:spChg chg="add mod">
          <ac:chgData name="fabio andres rodriguez zanin" userId="6e25b34b0ac9fbf5" providerId="Windows Live" clId="Web-{5905F04C-42D5-4B02-9CEE-2BF4C340EA58}" dt="2019-07-19T16:26:43.910" v="2223" actId="1076"/>
          <ac:spMkLst>
            <pc:docMk/>
            <pc:sldMk cId="3120084625" sldId="274"/>
            <ac:spMk id="8" creationId="{362528DA-DF23-4114-8FA4-CEC2396F05E0}"/>
          </ac:spMkLst>
        </pc:spChg>
        <pc:spChg chg="add mod">
          <ac:chgData name="fabio andres rodriguez zanin" userId="6e25b34b0ac9fbf5" providerId="Windows Live" clId="Web-{5905F04C-42D5-4B02-9CEE-2BF4C340EA58}" dt="2019-07-19T16:26:40.848" v="2222" actId="1076"/>
          <ac:spMkLst>
            <pc:docMk/>
            <pc:sldMk cId="3120084625" sldId="274"/>
            <ac:spMk id="9" creationId="{B86DFA74-C643-44A0-BA0C-AFF4DE9C662A}"/>
          </ac:spMkLst>
        </pc:spChg>
        <pc:spChg chg="add mod">
          <ac:chgData name="fabio andres rodriguez zanin" userId="6e25b34b0ac9fbf5" providerId="Windows Live" clId="Web-{5905F04C-42D5-4B02-9CEE-2BF4C340EA58}" dt="2019-07-19T16:26:47.598" v="2224" actId="1076"/>
          <ac:spMkLst>
            <pc:docMk/>
            <pc:sldMk cId="3120084625" sldId="274"/>
            <ac:spMk id="10" creationId="{F45DFF07-5EC3-49F5-9176-CD10494A7498}"/>
          </ac:spMkLst>
        </pc:spChg>
      </pc:sldChg>
      <pc:sldChg chg="addSp modSp new ord">
        <pc:chgData name="fabio andres rodriguez zanin" userId="6e25b34b0ac9fbf5" providerId="Windows Live" clId="Web-{5905F04C-42D5-4B02-9CEE-2BF4C340EA58}" dt="2019-07-19T18:34:59.655" v="2464" actId="20577"/>
        <pc:sldMkLst>
          <pc:docMk/>
          <pc:sldMk cId="509472973" sldId="275"/>
        </pc:sldMkLst>
        <pc:spChg chg="add mod">
          <ac:chgData name="fabio andres rodriguez zanin" userId="6e25b34b0ac9fbf5" providerId="Windows Live" clId="Web-{5905F04C-42D5-4B02-9CEE-2BF4C340EA58}" dt="2019-07-19T18:34:59.655" v="2464" actId="20577"/>
          <ac:spMkLst>
            <pc:docMk/>
            <pc:sldMk cId="509472973" sldId="275"/>
            <ac:spMk id="2" creationId="{051BD4BF-34F3-4CE0-959B-48146A096409}"/>
          </ac:spMkLst>
        </pc:spChg>
      </pc:sldChg>
      <pc:sldChg chg="addSp modSp new ord">
        <pc:chgData name="fabio andres rodriguez zanin" userId="6e25b34b0ac9fbf5" providerId="Windows Live" clId="Web-{5905F04C-42D5-4B02-9CEE-2BF4C340EA58}" dt="2019-07-19T18:26:29.781" v="2431" actId="20577"/>
        <pc:sldMkLst>
          <pc:docMk/>
          <pc:sldMk cId="145847119" sldId="276"/>
        </pc:sldMkLst>
        <pc:spChg chg="add mod">
          <ac:chgData name="fabio andres rodriguez zanin" userId="6e25b34b0ac9fbf5" providerId="Windows Live" clId="Web-{5905F04C-42D5-4B02-9CEE-2BF4C340EA58}" dt="2019-07-19T18:26:29.781" v="2431" actId="20577"/>
          <ac:spMkLst>
            <pc:docMk/>
            <pc:sldMk cId="145847119" sldId="276"/>
            <ac:spMk id="2" creationId="{FC9A02BB-34CC-4BB3-9FCE-8B12B6044A1F}"/>
          </ac:spMkLst>
        </pc:spChg>
        <pc:spChg chg="add mod">
          <ac:chgData name="fabio andres rodriguez zanin" userId="6e25b34b0ac9fbf5" providerId="Windows Live" clId="Web-{5905F04C-42D5-4B02-9CEE-2BF4C340EA58}" dt="2019-07-19T16:38:44.772" v="2404" actId="14100"/>
          <ac:spMkLst>
            <pc:docMk/>
            <pc:sldMk cId="145847119" sldId="276"/>
            <ac:spMk id="3" creationId="{EF00203C-DB79-4C7B-9E5D-F58C56C7C852}"/>
          </ac:spMkLst>
        </pc:spChg>
      </pc:sldChg>
    </pc:docChg>
  </pc:docChgLst>
  <pc:docChgLst>
    <pc:chgData name="fabio andres rodriguez zanin" userId="6e25b34b0ac9fbf5" providerId="Windows Live" clId="Web-{29D75728-AADE-4950-87F9-267081C15AB4}"/>
    <pc:docChg chg="addSld delSld modSld">
      <pc:chgData name="fabio andres rodriguez zanin" userId="6e25b34b0ac9fbf5" providerId="Windows Live" clId="Web-{29D75728-AADE-4950-87F9-267081C15AB4}" dt="2019-06-29T22:39:35.814" v="3170" actId="20577"/>
      <pc:docMkLst>
        <pc:docMk/>
      </pc:docMkLst>
      <pc:sldChg chg="mod modTransition modShow">
        <pc:chgData name="fabio andres rodriguez zanin" userId="6e25b34b0ac9fbf5" providerId="Windows Live" clId="Web-{29D75728-AADE-4950-87F9-267081C15AB4}" dt="2019-06-29T19:01:56.607" v="189"/>
        <pc:sldMkLst>
          <pc:docMk/>
          <pc:sldMk cId="4253937575" sldId="258"/>
        </pc:sldMkLst>
      </pc:sldChg>
      <pc:sldChg chg="addSp delSp modSp">
        <pc:chgData name="fabio andres rodriguez zanin" userId="6e25b34b0ac9fbf5" providerId="Windows Live" clId="Web-{29D75728-AADE-4950-87F9-267081C15AB4}" dt="2019-06-29T19:40:10.350" v="969"/>
        <pc:sldMkLst>
          <pc:docMk/>
          <pc:sldMk cId="4236912948" sldId="259"/>
        </pc:sldMkLst>
        <pc:spChg chg="mod">
          <ac:chgData name="fabio andres rodriguez zanin" userId="6e25b34b0ac9fbf5" providerId="Windows Live" clId="Web-{29D75728-AADE-4950-87F9-267081C15AB4}" dt="2019-06-29T19:40:10.350" v="969"/>
          <ac:spMkLst>
            <pc:docMk/>
            <pc:sldMk cId="4236912948" sldId="259"/>
            <ac:spMk id="3" creationId="{9710FD8D-1DE3-41AF-983F-5FB6F3A6F0D4}"/>
          </ac:spMkLst>
        </pc:spChg>
        <pc:spChg chg="add del">
          <ac:chgData name="fabio andres rodriguez zanin" userId="6e25b34b0ac9fbf5" providerId="Windows Live" clId="Web-{29D75728-AADE-4950-87F9-267081C15AB4}" dt="2019-06-29T19:34:03.230" v="740"/>
          <ac:spMkLst>
            <pc:docMk/>
            <pc:sldMk cId="4236912948" sldId="259"/>
            <ac:spMk id="6" creationId="{A5D8546E-19D6-48C8-A0D2-2B744108356E}"/>
          </ac:spMkLst>
        </pc:spChg>
        <pc:spChg chg="add del mod">
          <ac:chgData name="fabio andres rodriguez zanin" userId="6e25b34b0ac9fbf5" providerId="Windows Live" clId="Web-{29D75728-AADE-4950-87F9-267081C15AB4}" dt="2019-06-29T19:34:00.542" v="739"/>
          <ac:spMkLst>
            <pc:docMk/>
            <pc:sldMk cId="4236912948" sldId="259"/>
            <ac:spMk id="7" creationId="{9B36D95C-EDDD-4146-8814-75C61838CFDF}"/>
          </ac:spMkLst>
        </pc:spChg>
        <pc:spChg chg="add del">
          <ac:chgData name="fabio andres rodriguez zanin" userId="6e25b34b0ac9fbf5" providerId="Windows Live" clId="Web-{29D75728-AADE-4950-87F9-267081C15AB4}" dt="2019-06-29T19:33:05.650" v="721"/>
          <ac:spMkLst>
            <pc:docMk/>
            <pc:sldMk cId="4236912948" sldId="259"/>
            <ac:spMk id="8" creationId="{1A5EF008-0A53-40FB-833C-958ED16398FB}"/>
          </ac:spMkLst>
        </pc:spChg>
        <pc:spChg chg="add del">
          <ac:chgData name="fabio andres rodriguez zanin" userId="6e25b34b0ac9fbf5" providerId="Windows Live" clId="Web-{29D75728-AADE-4950-87F9-267081C15AB4}" dt="2019-06-29T19:32:54.181" v="720"/>
          <ac:spMkLst>
            <pc:docMk/>
            <pc:sldMk cId="4236912948" sldId="259"/>
            <ac:spMk id="9" creationId="{1A5EF008-0A53-40FB-833C-958ED16398FB}"/>
          </ac:spMkLst>
        </pc:spChg>
        <pc:spChg chg="add del">
          <ac:chgData name="fabio andres rodriguez zanin" userId="6e25b34b0ac9fbf5" providerId="Windows Live" clId="Web-{29D75728-AADE-4950-87F9-267081C15AB4}" dt="2019-06-29T19:33:43.901" v="736"/>
          <ac:spMkLst>
            <pc:docMk/>
            <pc:sldMk cId="4236912948" sldId="259"/>
            <ac:spMk id="10" creationId="{1A5EF008-0A53-40FB-833C-958ED16398FB}"/>
          </ac:spMkLst>
        </pc:spChg>
        <pc:spChg chg="add del">
          <ac:chgData name="fabio andres rodriguez zanin" userId="6e25b34b0ac9fbf5" providerId="Windows Live" clId="Web-{29D75728-AADE-4950-87F9-267081C15AB4}" dt="2019-06-29T19:33:42.604" v="735"/>
          <ac:spMkLst>
            <pc:docMk/>
            <pc:sldMk cId="4236912948" sldId="259"/>
            <ac:spMk id="11" creationId="{1A5EF008-0A53-40FB-833C-958ED16398FB}"/>
          </ac:spMkLst>
        </pc:spChg>
        <pc:spChg chg="add mod">
          <ac:chgData name="fabio andres rodriguez zanin" userId="6e25b34b0ac9fbf5" providerId="Windows Live" clId="Web-{29D75728-AADE-4950-87F9-267081C15AB4}" dt="2019-06-29T19:35:48.998" v="753" actId="14100"/>
          <ac:spMkLst>
            <pc:docMk/>
            <pc:sldMk cId="4236912948" sldId="259"/>
            <ac:spMk id="12" creationId="{A86F33CC-D1BB-4FD6-AB2F-08B98EED9A5A}"/>
          </ac:spMkLst>
        </pc:spChg>
        <pc:spChg chg="add mod">
          <ac:chgData name="fabio andres rodriguez zanin" userId="6e25b34b0ac9fbf5" providerId="Windows Live" clId="Web-{29D75728-AADE-4950-87F9-267081C15AB4}" dt="2019-06-29T19:39:42.318" v="958" actId="1076"/>
          <ac:spMkLst>
            <pc:docMk/>
            <pc:sldMk cId="4236912948" sldId="259"/>
            <ac:spMk id="13" creationId="{77B0F1FA-FD86-475B-B5CD-4C5DE9417C6C}"/>
          </ac:spMkLst>
        </pc:spChg>
        <pc:graphicFrameChg chg="add del mod modGraphic">
          <ac:chgData name="fabio andres rodriguez zanin" userId="6e25b34b0ac9fbf5" providerId="Windows Live" clId="Web-{29D75728-AADE-4950-87F9-267081C15AB4}" dt="2019-06-29T19:35:05.153" v="748"/>
          <ac:graphicFrameMkLst>
            <pc:docMk/>
            <pc:sldMk cId="4236912948" sldId="259"/>
            <ac:graphicFrameMk id="2" creationId="{AAF9010B-540F-4E68-997E-4FF9E72B1679}"/>
          </ac:graphicFrameMkLst>
        </pc:graphicFrameChg>
      </pc:sldChg>
      <pc:sldChg chg="modSp">
        <pc:chgData name="fabio andres rodriguez zanin" userId="6e25b34b0ac9fbf5" providerId="Windows Live" clId="Web-{29D75728-AADE-4950-87F9-267081C15AB4}" dt="2019-06-29T19:28:28.232" v="698" actId="1076"/>
        <pc:sldMkLst>
          <pc:docMk/>
          <pc:sldMk cId="2216263136" sldId="260"/>
        </pc:sldMkLst>
        <pc:spChg chg="mod">
          <ac:chgData name="fabio andres rodriguez zanin" userId="6e25b34b0ac9fbf5" providerId="Windows Live" clId="Web-{29D75728-AADE-4950-87F9-267081C15AB4}" dt="2019-06-29T19:28:28.232" v="698" actId="1076"/>
          <ac:spMkLst>
            <pc:docMk/>
            <pc:sldMk cId="2216263136" sldId="260"/>
            <ac:spMk id="2" creationId="{56827BBE-39E7-4702-A311-D8D1423713FA}"/>
          </ac:spMkLst>
        </pc:spChg>
      </pc:sldChg>
      <pc:sldChg chg="modSp">
        <pc:chgData name="fabio andres rodriguez zanin" userId="6e25b34b0ac9fbf5" providerId="Windows Live" clId="Web-{29D75728-AADE-4950-87F9-267081C15AB4}" dt="2019-06-29T19:33:49.292" v="738" actId="14100"/>
        <pc:sldMkLst>
          <pc:docMk/>
          <pc:sldMk cId="2727477851" sldId="261"/>
        </pc:sldMkLst>
        <pc:spChg chg="mod">
          <ac:chgData name="fabio andres rodriguez zanin" userId="6e25b34b0ac9fbf5" providerId="Windows Live" clId="Web-{29D75728-AADE-4950-87F9-267081C15AB4}" dt="2019-06-29T19:33:49.292" v="738" actId="14100"/>
          <ac:spMkLst>
            <pc:docMk/>
            <pc:sldMk cId="2727477851" sldId="261"/>
            <ac:spMk id="2" creationId="{29627A3B-86C2-47F1-B8B9-260E38660D66}"/>
          </ac:spMkLst>
        </pc:spChg>
      </pc:sldChg>
      <pc:sldChg chg="modSp">
        <pc:chgData name="fabio andres rodriguez zanin" userId="6e25b34b0ac9fbf5" providerId="Windows Live" clId="Web-{29D75728-AADE-4950-87F9-267081C15AB4}" dt="2019-06-29T22:39:35.798" v="3169" actId="20577"/>
        <pc:sldMkLst>
          <pc:docMk/>
          <pc:sldMk cId="1502697784" sldId="262"/>
        </pc:sldMkLst>
        <pc:spChg chg="mod">
          <ac:chgData name="fabio andres rodriguez zanin" userId="6e25b34b0ac9fbf5" providerId="Windows Live" clId="Web-{29D75728-AADE-4950-87F9-267081C15AB4}" dt="2019-06-29T22:39:35.798" v="3169" actId="20577"/>
          <ac:spMkLst>
            <pc:docMk/>
            <pc:sldMk cId="1502697784" sldId="262"/>
            <ac:spMk id="2" creationId="{9A00D85C-8587-49A0-B1EE-9222538E0B22}"/>
          </ac:spMkLst>
        </pc:spChg>
      </pc:sldChg>
      <pc:sldChg chg="modSp">
        <pc:chgData name="fabio andres rodriguez zanin" userId="6e25b34b0ac9fbf5" providerId="Windows Live" clId="Web-{29D75728-AADE-4950-87F9-267081C15AB4}" dt="2019-06-29T18:59:18.118" v="180" actId="20577"/>
        <pc:sldMkLst>
          <pc:docMk/>
          <pc:sldMk cId="554534069" sldId="263"/>
        </pc:sldMkLst>
        <pc:spChg chg="mod">
          <ac:chgData name="fabio andres rodriguez zanin" userId="6e25b34b0ac9fbf5" providerId="Windows Live" clId="Web-{29D75728-AADE-4950-87F9-267081C15AB4}" dt="2019-06-29T18:39:29.521" v="3"/>
          <ac:spMkLst>
            <pc:docMk/>
            <pc:sldMk cId="554534069" sldId="263"/>
            <ac:spMk id="2" creationId="{82747631-E00F-4246-9EFD-2BB4D3B34598}"/>
          </ac:spMkLst>
        </pc:spChg>
        <pc:spChg chg="mod">
          <ac:chgData name="fabio andres rodriguez zanin" userId="6e25b34b0ac9fbf5" providerId="Windows Live" clId="Web-{29D75728-AADE-4950-87F9-267081C15AB4}" dt="2019-06-29T18:59:18.118" v="180" actId="20577"/>
          <ac:spMkLst>
            <pc:docMk/>
            <pc:sldMk cId="554534069" sldId="263"/>
            <ac:spMk id="3" creationId="{FC364F32-1E08-4C8B-B64C-4921D2BE535A}"/>
          </ac:spMkLst>
        </pc:spChg>
      </pc:sldChg>
      <pc:sldChg chg="modSp">
        <pc:chgData name="fabio andres rodriguez zanin" userId="6e25b34b0ac9fbf5" providerId="Windows Live" clId="Web-{29D75728-AADE-4950-87F9-267081C15AB4}" dt="2019-06-29T18:41:18.071" v="11"/>
        <pc:sldMkLst>
          <pc:docMk/>
          <pc:sldMk cId="14445336" sldId="264"/>
        </pc:sldMkLst>
        <pc:spChg chg="mod">
          <ac:chgData name="fabio andres rodriguez zanin" userId="6e25b34b0ac9fbf5" providerId="Windows Live" clId="Web-{29D75728-AADE-4950-87F9-267081C15AB4}" dt="2019-06-29T18:41:18.071" v="11"/>
          <ac:spMkLst>
            <pc:docMk/>
            <pc:sldMk cId="14445336" sldId="264"/>
            <ac:spMk id="4" creationId="{4C8C31FB-1ADB-4B5E-841A-AD9C2088F107}"/>
          </ac:spMkLst>
        </pc:spChg>
      </pc:sldChg>
      <pc:sldChg chg="modSp">
        <pc:chgData name="fabio andres rodriguez zanin" userId="6e25b34b0ac9fbf5" providerId="Windows Live" clId="Web-{29D75728-AADE-4950-87F9-267081C15AB4}" dt="2019-06-29T18:40:43.679" v="9"/>
        <pc:sldMkLst>
          <pc:docMk/>
          <pc:sldMk cId="1192581874" sldId="265"/>
        </pc:sldMkLst>
        <pc:spChg chg="mod">
          <ac:chgData name="fabio andres rodriguez zanin" userId="6e25b34b0ac9fbf5" providerId="Windows Live" clId="Web-{29D75728-AADE-4950-87F9-267081C15AB4}" dt="2019-06-29T18:40:33.022" v="8"/>
          <ac:spMkLst>
            <pc:docMk/>
            <pc:sldMk cId="1192581874" sldId="265"/>
            <ac:spMk id="2" creationId="{DD9B3F47-CC33-453D-819A-86D118EE3B01}"/>
          </ac:spMkLst>
        </pc:spChg>
        <pc:spChg chg="mod">
          <ac:chgData name="fabio andres rodriguez zanin" userId="6e25b34b0ac9fbf5" providerId="Windows Live" clId="Web-{29D75728-AADE-4950-87F9-267081C15AB4}" dt="2019-06-29T18:40:43.679" v="9"/>
          <ac:spMkLst>
            <pc:docMk/>
            <pc:sldMk cId="1192581874" sldId="265"/>
            <ac:spMk id="3" creationId="{A0E8D1A6-5B7C-4FDD-A610-3860B569B903}"/>
          </ac:spMkLst>
        </pc:spChg>
      </pc:sldChg>
      <pc:sldChg chg="delSp modSp">
        <pc:chgData name="fabio andres rodriguez zanin" userId="6e25b34b0ac9fbf5" providerId="Windows Live" clId="Web-{29D75728-AADE-4950-87F9-267081C15AB4}" dt="2019-06-29T19:18:17.574" v="565" actId="20577"/>
        <pc:sldMkLst>
          <pc:docMk/>
          <pc:sldMk cId="1575277542" sldId="266"/>
        </pc:sldMkLst>
        <pc:spChg chg="mod">
          <ac:chgData name="fabio andres rodriguez zanin" userId="6e25b34b0ac9fbf5" providerId="Windows Live" clId="Web-{29D75728-AADE-4950-87F9-267081C15AB4}" dt="2019-06-29T19:18:17.574" v="565" actId="20577"/>
          <ac:spMkLst>
            <pc:docMk/>
            <pc:sldMk cId="1575277542" sldId="266"/>
            <ac:spMk id="3" creationId="{A81204CF-2588-480A-97FA-14B97E57AB00}"/>
          </ac:spMkLst>
        </pc:spChg>
        <pc:spChg chg="del mod">
          <ac:chgData name="fabio andres rodriguez zanin" userId="6e25b34b0ac9fbf5" providerId="Windows Live" clId="Web-{29D75728-AADE-4950-87F9-267081C15AB4}" dt="2019-06-29T19:06:09.490" v="260"/>
          <ac:spMkLst>
            <pc:docMk/>
            <pc:sldMk cId="1575277542" sldId="266"/>
            <ac:spMk id="4" creationId="{B4FE0043-A219-4A8B-B9F3-679787B0C8C5}"/>
          </ac:spMkLst>
        </pc:spChg>
      </pc:sldChg>
      <pc:sldChg chg="modSp new del">
        <pc:chgData name="fabio andres rodriguez zanin" userId="6e25b34b0ac9fbf5" providerId="Windows Live" clId="Web-{29D75728-AADE-4950-87F9-267081C15AB4}" dt="2019-06-29T18:46:32.705" v="49"/>
        <pc:sldMkLst>
          <pc:docMk/>
          <pc:sldMk cId="847015593" sldId="267"/>
        </pc:sldMkLst>
        <pc:spChg chg="mod">
          <ac:chgData name="fabio andres rodriguez zanin" userId="6e25b34b0ac9fbf5" providerId="Windows Live" clId="Web-{29D75728-AADE-4950-87F9-267081C15AB4}" dt="2019-06-29T18:46:29.095" v="48" actId="14100"/>
          <ac:spMkLst>
            <pc:docMk/>
            <pc:sldMk cId="847015593" sldId="267"/>
            <ac:spMk id="2" creationId="{5DF46639-CE7A-478E-8862-89442D4DE59F}"/>
          </ac:spMkLst>
        </pc:spChg>
      </pc:sldChg>
      <pc:sldChg chg="addSp delSp modSp new">
        <pc:chgData name="fabio andres rodriguez zanin" userId="6e25b34b0ac9fbf5" providerId="Windows Live" clId="Web-{29D75728-AADE-4950-87F9-267081C15AB4}" dt="2019-06-29T21:14:39.781" v="1539" actId="20577"/>
        <pc:sldMkLst>
          <pc:docMk/>
          <pc:sldMk cId="1946768653" sldId="267"/>
        </pc:sldMkLst>
        <pc:spChg chg="add del mod">
          <ac:chgData name="fabio andres rodriguez zanin" userId="6e25b34b0ac9fbf5" providerId="Windows Live" clId="Web-{29D75728-AADE-4950-87F9-267081C15AB4}" dt="2019-06-29T19:17:05.728" v="554"/>
          <ac:spMkLst>
            <pc:docMk/>
            <pc:sldMk cId="1946768653" sldId="267"/>
            <ac:spMk id="2" creationId="{3BAE2395-ADB6-47C7-8407-6F179E4550B2}"/>
          </ac:spMkLst>
        </pc:spChg>
        <pc:spChg chg="add mod">
          <ac:chgData name="fabio andres rodriguez zanin" userId="6e25b34b0ac9fbf5" providerId="Windows Live" clId="Web-{29D75728-AADE-4950-87F9-267081C15AB4}" dt="2019-06-29T21:14:39.781" v="1539" actId="20577"/>
          <ac:spMkLst>
            <pc:docMk/>
            <pc:sldMk cId="1946768653" sldId="267"/>
            <ac:spMk id="3" creationId="{4DCB2372-D0D4-464C-BC20-5B70C68EB54B}"/>
          </ac:spMkLst>
        </pc:spChg>
      </pc:sldChg>
      <pc:sldChg chg="addSp modSp new">
        <pc:chgData name="fabio andres rodriguez zanin" userId="6e25b34b0ac9fbf5" providerId="Windows Live" clId="Web-{29D75728-AADE-4950-87F9-267081C15AB4}" dt="2019-06-29T19:26:59.058" v="687" actId="20577"/>
        <pc:sldMkLst>
          <pc:docMk/>
          <pc:sldMk cId="2699671924" sldId="268"/>
        </pc:sldMkLst>
        <pc:spChg chg="add mod">
          <ac:chgData name="fabio andres rodriguez zanin" userId="6e25b34b0ac9fbf5" providerId="Windows Live" clId="Web-{29D75728-AADE-4950-87F9-267081C15AB4}" dt="2019-06-29T19:26:59.058" v="687" actId="20577"/>
          <ac:spMkLst>
            <pc:docMk/>
            <pc:sldMk cId="2699671924" sldId="268"/>
            <ac:spMk id="2" creationId="{489E99DD-BB99-4FB4-9B28-FBAD588E5799}"/>
          </ac:spMkLst>
        </pc:spChg>
      </pc:sldChg>
      <pc:sldChg chg="addSp modSp new">
        <pc:chgData name="fabio andres rodriguez zanin" userId="6e25b34b0ac9fbf5" providerId="Windows Live" clId="Web-{29D75728-AADE-4950-87F9-267081C15AB4}" dt="2019-06-29T20:21:23.823" v="1279" actId="20577"/>
        <pc:sldMkLst>
          <pc:docMk/>
          <pc:sldMk cId="2664642833" sldId="269"/>
        </pc:sldMkLst>
        <pc:spChg chg="add mod">
          <ac:chgData name="fabio andres rodriguez zanin" userId="6e25b34b0ac9fbf5" providerId="Windows Live" clId="Web-{29D75728-AADE-4950-87F9-267081C15AB4}" dt="2019-06-29T20:21:23.823" v="1279" actId="20577"/>
          <ac:spMkLst>
            <pc:docMk/>
            <pc:sldMk cId="2664642833" sldId="269"/>
            <ac:spMk id="2" creationId="{9B1F3DE9-6EE8-4462-89F7-9925EDEEACA0}"/>
          </ac:spMkLst>
        </pc:spChg>
        <pc:spChg chg="add mod">
          <ac:chgData name="fabio andres rodriguez zanin" userId="6e25b34b0ac9fbf5" providerId="Windows Live" clId="Web-{29D75728-AADE-4950-87F9-267081C15AB4}" dt="2019-06-29T19:54:54.321" v="1213" actId="14100"/>
          <ac:spMkLst>
            <pc:docMk/>
            <pc:sldMk cId="2664642833" sldId="269"/>
            <ac:spMk id="3" creationId="{BA3C6541-1083-4504-B076-B1BB74FB4A73}"/>
          </ac:spMkLst>
        </pc:spChg>
        <pc:spChg chg="add mod">
          <ac:chgData name="fabio andres rodriguez zanin" userId="6e25b34b0ac9fbf5" providerId="Windows Live" clId="Web-{29D75728-AADE-4950-87F9-267081C15AB4}" dt="2019-06-29T19:55:44.885" v="1228" actId="20577"/>
          <ac:spMkLst>
            <pc:docMk/>
            <pc:sldMk cId="2664642833" sldId="269"/>
            <ac:spMk id="4" creationId="{F46CEA13-BFA1-4003-9AF8-119ACDF6FC83}"/>
          </ac:spMkLst>
        </pc:spChg>
      </pc:sldChg>
      <pc:sldChg chg="addSp delSp modSp new mod modClrScheme chgLayout">
        <pc:chgData name="fabio andres rodriguez zanin" userId="6e25b34b0ac9fbf5" providerId="Windows Live" clId="Web-{29D75728-AADE-4950-87F9-267081C15AB4}" dt="2019-06-29T21:50:33.642" v="3166"/>
        <pc:sldMkLst>
          <pc:docMk/>
          <pc:sldMk cId="2899459649" sldId="270"/>
        </pc:sldMkLst>
        <pc:spChg chg="add del mod">
          <ac:chgData name="fabio andres rodriguez zanin" userId="6e25b34b0ac9fbf5" providerId="Windows Live" clId="Web-{29D75728-AADE-4950-87F9-267081C15AB4}" dt="2019-06-29T20:30:27.183" v="1304"/>
          <ac:spMkLst>
            <pc:docMk/>
            <pc:sldMk cId="2899459649" sldId="270"/>
            <ac:spMk id="2" creationId="{519F16A1-E267-4C44-A8B4-440673C1609F}"/>
          </ac:spMkLst>
        </pc:spChg>
        <pc:spChg chg="add del mod">
          <ac:chgData name="fabio andres rodriguez zanin" userId="6e25b34b0ac9fbf5" providerId="Windows Live" clId="Web-{29D75728-AADE-4950-87F9-267081C15AB4}" dt="2019-06-29T21:29:44.267" v="2095"/>
          <ac:spMkLst>
            <pc:docMk/>
            <pc:sldMk cId="2899459649" sldId="270"/>
            <ac:spMk id="2" creationId="{908C22DD-E262-4AE7-9EA8-8562D0D9E6C8}"/>
          </ac:spMkLst>
        </pc:spChg>
        <pc:spChg chg="add del mod">
          <ac:chgData name="fabio andres rodriguez zanin" userId="6e25b34b0ac9fbf5" providerId="Windows Live" clId="Web-{29D75728-AADE-4950-87F9-267081C15AB4}" dt="2019-06-29T21:29:50.923" v="2099"/>
          <ac:spMkLst>
            <pc:docMk/>
            <pc:sldMk cId="2899459649" sldId="270"/>
            <ac:spMk id="3" creationId="{20A95D62-E729-493E-A8CB-2585421500BD}"/>
          </ac:spMkLst>
        </pc:spChg>
        <pc:spChg chg="add del mod ord">
          <ac:chgData name="fabio andres rodriguez zanin" userId="6e25b34b0ac9fbf5" providerId="Windows Live" clId="Web-{29D75728-AADE-4950-87F9-267081C15AB4}" dt="2019-06-29T21:27:40.470" v="2011"/>
          <ac:spMkLst>
            <pc:docMk/>
            <pc:sldMk cId="2899459649" sldId="270"/>
            <ac:spMk id="4" creationId="{8FDF22EC-2516-4986-803B-42588BEA9745}"/>
          </ac:spMkLst>
        </pc:spChg>
        <pc:spChg chg="add del mod ord">
          <ac:chgData name="fabio andres rodriguez zanin" userId="6e25b34b0ac9fbf5" providerId="Windows Live" clId="Web-{29D75728-AADE-4950-87F9-267081C15AB4}" dt="2019-06-29T21:27:40.470" v="2011"/>
          <ac:spMkLst>
            <pc:docMk/>
            <pc:sldMk cId="2899459649" sldId="270"/>
            <ac:spMk id="5" creationId="{99B545BF-ADC5-4BB6-A454-F1B0265B8502}"/>
          </ac:spMkLst>
        </pc:spChg>
        <pc:spChg chg="add del mod ord">
          <ac:chgData name="fabio andres rodriguez zanin" userId="6e25b34b0ac9fbf5" providerId="Windows Live" clId="Web-{29D75728-AADE-4950-87F9-267081C15AB4}" dt="2019-06-29T21:27:40.470" v="2011"/>
          <ac:spMkLst>
            <pc:docMk/>
            <pc:sldMk cId="2899459649" sldId="270"/>
            <ac:spMk id="6" creationId="{32D10E30-166E-4F22-86BB-B1292433D0E5}"/>
          </ac:spMkLst>
        </pc:spChg>
        <pc:spChg chg="add mod">
          <ac:chgData name="fabio andres rodriguez zanin" userId="6e25b34b0ac9fbf5" providerId="Windows Live" clId="Web-{29D75728-AADE-4950-87F9-267081C15AB4}" dt="2019-06-29T21:41:22.001" v="2707" actId="20577"/>
          <ac:spMkLst>
            <pc:docMk/>
            <pc:sldMk cId="2899459649" sldId="270"/>
            <ac:spMk id="9" creationId="{EFA9208A-FA35-413C-96BE-9939303D6858}"/>
          </ac:spMkLst>
        </pc:spChg>
        <pc:spChg chg="add mod">
          <ac:chgData name="fabio andres rodriguez zanin" userId="6e25b34b0ac9fbf5" providerId="Windows Live" clId="Web-{29D75728-AADE-4950-87F9-267081C15AB4}" dt="2019-06-29T21:38:26.330" v="2575" actId="20577"/>
          <ac:spMkLst>
            <pc:docMk/>
            <pc:sldMk cId="2899459649" sldId="270"/>
            <ac:spMk id="10" creationId="{53DC2358-FBF9-40DE-AD22-A78E809DC3CA}"/>
          </ac:spMkLst>
        </pc:spChg>
        <pc:spChg chg="add mod">
          <ac:chgData name="fabio andres rodriguez zanin" userId="6e25b34b0ac9fbf5" providerId="Windows Live" clId="Web-{29D75728-AADE-4950-87F9-267081C15AB4}" dt="2019-06-29T21:49:39.611" v="3139" actId="20577"/>
          <ac:spMkLst>
            <pc:docMk/>
            <pc:sldMk cId="2899459649" sldId="270"/>
            <ac:spMk id="11" creationId="{C82036BF-09C8-4BA6-A4F8-60740E8B4F8A}"/>
          </ac:spMkLst>
        </pc:spChg>
        <pc:spChg chg="add mod">
          <ac:chgData name="fabio andres rodriguez zanin" userId="6e25b34b0ac9fbf5" providerId="Windows Live" clId="Web-{29D75728-AADE-4950-87F9-267081C15AB4}" dt="2019-06-29T21:47:26.986" v="3073" actId="14100"/>
          <ac:spMkLst>
            <pc:docMk/>
            <pc:sldMk cId="2899459649" sldId="270"/>
            <ac:spMk id="12" creationId="{3541E6E9-7CD0-4C4B-9C77-50A669981D0A}"/>
          </ac:spMkLst>
        </pc:spChg>
        <pc:spChg chg="add mod">
          <ac:chgData name="fabio andres rodriguez zanin" userId="6e25b34b0ac9fbf5" providerId="Windows Live" clId="Web-{29D75728-AADE-4950-87F9-267081C15AB4}" dt="2019-06-29T21:49:56.705" v="3148" actId="14100"/>
          <ac:spMkLst>
            <pc:docMk/>
            <pc:sldMk cId="2899459649" sldId="270"/>
            <ac:spMk id="13" creationId="{3BF162A4-C329-4BBC-BAD1-67A7B7C2FB8E}"/>
          </ac:spMkLst>
        </pc:spChg>
        <pc:graphicFrameChg chg="add mod modGraphic">
          <ac:chgData name="fabio andres rodriguez zanin" userId="6e25b34b0ac9fbf5" providerId="Windows Live" clId="Web-{29D75728-AADE-4950-87F9-267081C15AB4}" dt="2019-06-29T21:50:33.642" v="3166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</pc:docChg>
  </pc:docChgLst>
  <pc:docChgLst>
    <pc:chgData name="fabio andres rodriguez zanin" userId="6e25b34b0ac9fbf5" providerId="Windows Live" clId="Web-{95D873B4-9A72-4638-B0CE-887D60732B6C}"/>
    <pc:docChg chg="addSld modSld sldOrd">
      <pc:chgData name="fabio andres rodriguez zanin" userId="6e25b34b0ac9fbf5" providerId="Windows Live" clId="Web-{95D873B4-9A72-4638-B0CE-887D60732B6C}" dt="2019-07-19T23:16:41.303" v="1961" actId="20577"/>
      <pc:docMkLst>
        <pc:docMk/>
      </pc:docMkLst>
      <pc:sldChg chg="modSp">
        <pc:chgData name="fabio andres rodriguez zanin" userId="6e25b34b0ac9fbf5" providerId="Windows Live" clId="Web-{95D873B4-9A72-4638-B0CE-887D60732B6C}" dt="2019-07-19T23:09:52.132" v="1884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95D873B4-9A72-4638-B0CE-887D60732B6C}" dt="2019-07-19T23:09:52.132" v="1884" actId="20577"/>
          <ac:spMkLst>
            <pc:docMk/>
            <pc:sldMk cId="849660120" sldId="257"/>
            <ac:spMk id="4" creationId="{1B2EC9BD-156C-4185-8F43-8DD01BE94295}"/>
          </ac:spMkLst>
        </pc:spChg>
      </pc:sldChg>
      <pc:sldChg chg="modSp">
        <pc:chgData name="fabio andres rodriguez zanin" userId="6e25b34b0ac9fbf5" providerId="Windows Live" clId="Web-{95D873B4-9A72-4638-B0CE-887D60732B6C}" dt="2019-07-19T22:06:09.144" v="1770" actId="14100"/>
        <pc:sldMkLst>
          <pc:docMk/>
          <pc:sldMk cId="2216263136" sldId="260"/>
        </pc:sldMkLst>
        <pc:spChg chg="mod">
          <ac:chgData name="fabio andres rodriguez zanin" userId="6e25b34b0ac9fbf5" providerId="Windows Live" clId="Web-{95D873B4-9A72-4638-B0CE-887D60732B6C}" dt="2019-07-19T22:06:09.144" v="1770" actId="14100"/>
          <ac:spMkLst>
            <pc:docMk/>
            <pc:sldMk cId="2216263136" sldId="260"/>
            <ac:spMk id="2" creationId="{56827BBE-39E7-4702-A311-D8D1423713FA}"/>
          </ac:spMkLst>
        </pc:spChg>
      </pc:sldChg>
      <pc:sldChg chg="modSp">
        <pc:chgData name="fabio andres rodriguez zanin" userId="6e25b34b0ac9fbf5" providerId="Windows Live" clId="Web-{95D873B4-9A72-4638-B0CE-887D60732B6C}" dt="2019-07-19T23:06:28.711" v="1803" actId="20577"/>
        <pc:sldMkLst>
          <pc:docMk/>
          <pc:sldMk cId="14445336" sldId="264"/>
        </pc:sldMkLst>
        <pc:spChg chg="mod">
          <ac:chgData name="fabio andres rodriguez zanin" userId="6e25b34b0ac9fbf5" providerId="Windows Live" clId="Web-{95D873B4-9A72-4638-B0CE-887D60732B6C}" dt="2019-07-19T23:06:28.711" v="1803" actId="20577"/>
          <ac:spMkLst>
            <pc:docMk/>
            <pc:sldMk cId="14445336" sldId="264"/>
            <ac:spMk id="2" creationId="{60A88616-CCAE-42EF-BC0A-B4A7B153EB0D}"/>
          </ac:spMkLst>
        </pc:spChg>
      </pc:sldChg>
      <pc:sldChg chg="modSp">
        <pc:chgData name="fabio andres rodriguez zanin" userId="6e25b34b0ac9fbf5" providerId="Windows Live" clId="Web-{95D873B4-9A72-4638-B0CE-887D60732B6C}" dt="2019-07-19T21:52:37.490" v="1592" actId="20577"/>
        <pc:sldMkLst>
          <pc:docMk/>
          <pc:sldMk cId="2168486055" sldId="271"/>
        </pc:sldMkLst>
        <pc:spChg chg="mod">
          <ac:chgData name="fabio andres rodriguez zanin" userId="6e25b34b0ac9fbf5" providerId="Windows Live" clId="Web-{95D873B4-9A72-4638-B0CE-887D60732B6C}" dt="2019-07-19T21:52:37.490" v="1592" actId="20577"/>
          <ac:spMkLst>
            <pc:docMk/>
            <pc:sldMk cId="2168486055" sldId="271"/>
            <ac:spMk id="2" creationId="{8AADF805-CEB1-4529-A3BA-6543DC45C980}"/>
          </ac:spMkLst>
        </pc:spChg>
      </pc:sldChg>
      <pc:sldChg chg="modSp">
        <pc:chgData name="fabio andres rodriguez zanin" userId="6e25b34b0ac9fbf5" providerId="Windows Live" clId="Web-{95D873B4-9A72-4638-B0CE-887D60732B6C}" dt="2019-07-19T22:13:11.596" v="1797" actId="1076"/>
        <pc:sldMkLst>
          <pc:docMk/>
          <pc:sldMk cId="2373879509" sldId="272"/>
        </pc:sldMkLst>
        <pc:spChg chg="mod">
          <ac:chgData name="fabio andres rodriguez zanin" userId="6e25b34b0ac9fbf5" providerId="Windows Live" clId="Web-{95D873B4-9A72-4638-B0CE-887D60732B6C}" dt="2019-07-19T22:13:11.596" v="1797" actId="1076"/>
          <ac:spMkLst>
            <pc:docMk/>
            <pc:sldMk cId="2373879509" sldId="272"/>
            <ac:spMk id="2" creationId="{6413A312-CD1B-475B-99B8-9ED938BF21AA}"/>
          </ac:spMkLst>
        </pc:spChg>
      </pc:sldChg>
      <pc:sldChg chg="modSp">
        <pc:chgData name="fabio andres rodriguez zanin" userId="6e25b34b0ac9fbf5" providerId="Windows Live" clId="Web-{95D873B4-9A72-4638-B0CE-887D60732B6C}" dt="2019-07-19T23:16:41.303" v="1960" actId="20577"/>
        <pc:sldMkLst>
          <pc:docMk/>
          <pc:sldMk cId="3120084625" sldId="274"/>
        </pc:sldMkLst>
        <pc:spChg chg="mod">
          <ac:chgData name="fabio andres rodriguez zanin" userId="6e25b34b0ac9fbf5" providerId="Windows Live" clId="Web-{95D873B4-9A72-4638-B0CE-887D60732B6C}" dt="2019-07-19T23:16:41.303" v="1960" actId="20577"/>
          <ac:spMkLst>
            <pc:docMk/>
            <pc:sldMk cId="3120084625" sldId="274"/>
            <ac:spMk id="2" creationId="{BD5F8541-220F-43A9-A47F-0EA0D040BAE2}"/>
          </ac:spMkLst>
        </pc:spChg>
        <pc:spChg chg="mod">
          <ac:chgData name="fabio andres rodriguez zanin" userId="6e25b34b0ac9fbf5" providerId="Windows Live" clId="Web-{95D873B4-9A72-4638-B0CE-887D60732B6C}" dt="2019-07-19T23:15:40.631" v="1910" actId="1076"/>
          <ac:spMkLst>
            <pc:docMk/>
            <pc:sldMk cId="3120084625" sldId="274"/>
            <ac:spMk id="10" creationId="{F45DFF07-5EC3-49F5-9176-CD10494A7498}"/>
          </ac:spMkLst>
        </pc:spChg>
      </pc:sldChg>
      <pc:sldChg chg="modSp">
        <pc:chgData name="fabio andres rodriguez zanin" userId="6e25b34b0ac9fbf5" providerId="Windows Live" clId="Web-{95D873B4-9A72-4638-B0CE-887D60732B6C}" dt="2019-07-19T22:14:40.205" v="1798" actId="1076"/>
        <pc:sldMkLst>
          <pc:docMk/>
          <pc:sldMk cId="509472973" sldId="275"/>
        </pc:sldMkLst>
        <pc:spChg chg="mod">
          <ac:chgData name="fabio andres rodriguez zanin" userId="6e25b34b0ac9fbf5" providerId="Windows Live" clId="Web-{95D873B4-9A72-4638-B0CE-887D60732B6C}" dt="2019-07-19T22:14:40.205" v="1798" actId="1076"/>
          <ac:spMkLst>
            <pc:docMk/>
            <pc:sldMk cId="509472973" sldId="275"/>
            <ac:spMk id="2" creationId="{051BD4BF-34F3-4CE0-959B-48146A096409}"/>
          </ac:spMkLst>
        </pc:spChg>
      </pc:sldChg>
      <pc:sldChg chg="modSp">
        <pc:chgData name="fabio andres rodriguez zanin" userId="6e25b34b0ac9fbf5" providerId="Windows Live" clId="Web-{95D873B4-9A72-4638-B0CE-887D60732B6C}" dt="2019-07-19T21:15:46.806" v="335" actId="20577"/>
        <pc:sldMkLst>
          <pc:docMk/>
          <pc:sldMk cId="145847119" sldId="276"/>
        </pc:sldMkLst>
        <pc:spChg chg="mod">
          <ac:chgData name="fabio andres rodriguez zanin" userId="6e25b34b0ac9fbf5" providerId="Windows Live" clId="Web-{95D873B4-9A72-4638-B0CE-887D60732B6C}" dt="2019-07-19T21:15:46.806" v="335" actId="20577"/>
          <ac:spMkLst>
            <pc:docMk/>
            <pc:sldMk cId="145847119" sldId="276"/>
            <ac:spMk id="2" creationId="{FC9A02BB-34CC-4BB3-9FCE-8B12B6044A1F}"/>
          </ac:spMkLst>
        </pc:spChg>
      </pc:sldChg>
      <pc:sldChg chg="addSp modSp new ord">
        <pc:chgData name="fabio andres rodriguez zanin" userId="6e25b34b0ac9fbf5" providerId="Windows Live" clId="Web-{95D873B4-9A72-4638-B0CE-887D60732B6C}" dt="2019-07-19T21:46:52.426" v="1582" actId="20577"/>
        <pc:sldMkLst>
          <pc:docMk/>
          <pc:sldMk cId="1535287258" sldId="277"/>
        </pc:sldMkLst>
        <pc:spChg chg="add mod">
          <ac:chgData name="fabio andres rodriguez zanin" userId="6e25b34b0ac9fbf5" providerId="Windows Live" clId="Web-{95D873B4-9A72-4638-B0CE-887D60732B6C}" dt="2019-07-19T21:46:52.426" v="1582" actId="20577"/>
          <ac:spMkLst>
            <pc:docMk/>
            <pc:sldMk cId="1535287258" sldId="277"/>
            <ac:spMk id="2" creationId="{A6279C58-F719-44A4-A530-26C30D3BB005}"/>
          </ac:spMkLst>
        </pc:spChg>
      </pc:sldChg>
    </pc:docChg>
  </pc:docChgLst>
  <pc:docChgLst>
    <pc:chgData name="fabio andres rodriguez zanin" userId="6e25b34b0ac9fbf5" providerId="Windows Live" clId="Web-{111CD81D-2B33-463F-93D3-E216C7027886}"/>
    <pc:docChg chg="modSld">
      <pc:chgData name="fabio andres rodriguez zanin" userId="6e25b34b0ac9fbf5" providerId="Windows Live" clId="Web-{111CD81D-2B33-463F-93D3-E216C7027886}" dt="2019-07-25T15:29:29.415" v="229" actId="20577"/>
      <pc:docMkLst>
        <pc:docMk/>
      </pc:docMkLst>
      <pc:sldChg chg="modSp">
        <pc:chgData name="fabio andres rodriguez zanin" userId="6e25b34b0ac9fbf5" providerId="Windows Live" clId="Web-{111CD81D-2B33-463F-93D3-E216C7027886}" dt="2019-07-25T14:56:56.875" v="77" actId="20577"/>
        <pc:sldMkLst>
          <pc:docMk/>
          <pc:sldMk cId="849660120" sldId="257"/>
        </pc:sldMkLst>
        <pc:spChg chg="mod">
          <ac:chgData name="fabio andres rodriguez zanin" userId="6e25b34b0ac9fbf5" providerId="Windows Live" clId="Web-{111CD81D-2B33-463F-93D3-E216C7027886}" dt="2019-07-25T14:56:56.875" v="77" actId="20577"/>
          <ac:spMkLst>
            <pc:docMk/>
            <pc:sldMk cId="849660120" sldId="257"/>
            <ac:spMk id="4" creationId="{1B2EC9BD-156C-4185-8F43-8DD01BE94295}"/>
          </ac:spMkLst>
        </pc:spChg>
      </pc:sldChg>
      <pc:sldChg chg="modSp">
        <pc:chgData name="fabio andres rodriguez zanin" userId="6e25b34b0ac9fbf5" providerId="Windows Live" clId="Web-{111CD81D-2B33-463F-93D3-E216C7027886}" dt="2019-07-25T14:58:22.485" v="84" actId="20577"/>
        <pc:sldMkLst>
          <pc:docMk/>
          <pc:sldMk cId="2216263136" sldId="260"/>
        </pc:sldMkLst>
        <pc:spChg chg="mod">
          <ac:chgData name="fabio andres rodriguez zanin" userId="6e25b34b0ac9fbf5" providerId="Windows Live" clId="Web-{111CD81D-2B33-463F-93D3-E216C7027886}" dt="2019-07-25T14:58:22.485" v="84" actId="20577"/>
          <ac:spMkLst>
            <pc:docMk/>
            <pc:sldMk cId="2216263136" sldId="260"/>
            <ac:spMk id="2" creationId="{56827BBE-39E7-4702-A311-D8D1423713FA}"/>
          </ac:spMkLst>
        </pc:spChg>
      </pc:sldChg>
      <pc:sldChg chg="modSp">
        <pc:chgData name="fabio andres rodriguez zanin" userId="6e25b34b0ac9fbf5" providerId="Windows Live" clId="Web-{111CD81D-2B33-463F-93D3-E216C7027886}" dt="2019-07-25T14:58:45.688" v="89" actId="20577"/>
        <pc:sldMkLst>
          <pc:docMk/>
          <pc:sldMk cId="2727477851" sldId="261"/>
        </pc:sldMkLst>
        <pc:spChg chg="mod">
          <ac:chgData name="fabio andres rodriguez zanin" userId="6e25b34b0ac9fbf5" providerId="Windows Live" clId="Web-{111CD81D-2B33-463F-93D3-E216C7027886}" dt="2019-07-25T14:58:45.688" v="89" actId="20577"/>
          <ac:spMkLst>
            <pc:docMk/>
            <pc:sldMk cId="2727477851" sldId="261"/>
            <ac:spMk id="2" creationId="{29627A3B-86C2-47F1-B8B9-260E38660D66}"/>
          </ac:spMkLst>
        </pc:spChg>
      </pc:sldChg>
      <pc:sldChg chg="modSp">
        <pc:chgData name="fabio andres rodriguez zanin" userId="6e25b34b0ac9fbf5" providerId="Windows Live" clId="Web-{111CD81D-2B33-463F-93D3-E216C7027886}" dt="2019-07-25T14:59:21.798" v="94" actId="20577"/>
        <pc:sldMkLst>
          <pc:docMk/>
          <pc:sldMk cId="1502697784" sldId="262"/>
        </pc:sldMkLst>
        <pc:spChg chg="mod">
          <ac:chgData name="fabio andres rodriguez zanin" userId="6e25b34b0ac9fbf5" providerId="Windows Live" clId="Web-{111CD81D-2B33-463F-93D3-E216C7027886}" dt="2019-07-25T14:59:21.798" v="94" actId="20577"/>
          <ac:spMkLst>
            <pc:docMk/>
            <pc:sldMk cId="1502697784" sldId="262"/>
            <ac:spMk id="2" creationId="{9A00D85C-8587-49A0-B1EE-9222538E0B22}"/>
          </ac:spMkLst>
        </pc:spChg>
      </pc:sldChg>
      <pc:sldChg chg="modSp">
        <pc:chgData name="fabio andres rodriguez zanin" userId="6e25b34b0ac9fbf5" providerId="Windows Live" clId="Web-{111CD81D-2B33-463F-93D3-E216C7027886}" dt="2019-07-25T15:20:21.444" v="181" actId="20577"/>
        <pc:sldMkLst>
          <pc:docMk/>
          <pc:sldMk cId="1946768653" sldId="267"/>
        </pc:sldMkLst>
        <pc:spChg chg="mod">
          <ac:chgData name="fabio andres rodriguez zanin" userId="6e25b34b0ac9fbf5" providerId="Windows Live" clId="Web-{111CD81D-2B33-463F-93D3-E216C7027886}" dt="2019-07-25T15:20:21.444" v="181" actId="20577"/>
          <ac:spMkLst>
            <pc:docMk/>
            <pc:sldMk cId="1946768653" sldId="267"/>
            <ac:spMk id="3" creationId="{4DCB2372-D0D4-464C-BC20-5B70C68EB54B}"/>
          </ac:spMkLst>
        </pc:spChg>
      </pc:sldChg>
      <pc:sldChg chg="modSp">
        <pc:chgData name="fabio andres rodriguez zanin" userId="6e25b34b0ac9fbf5" providerId="Windows Live" clId="Web-{111CD81D-2B33-463F-93D3-E216C7027886}" dt="2019-07-25T15:20:38.913" v="187" actId="20577"/>
        <pc:sldMkLst>
          <pc:docMk/>
          <pc:sldMk cId="2699671924" sldId="268"/>
        </pc:sldMkLst>
        <pc:spChg chg="mod">
          <ac:chgData name="fabio andres rodriguez zanin" userId="6e25b34b0ac9fbf5" providerId="Windows Live" clId="Web-{111CD81D-2B33-463F-93D3-E216C7027886}" dt="2019-07-25T15:20:38.913" v="187" actId="20577"/>
          <ac:spMkLst>
            <pc:docMk/>
            <pc:sldMk cId="2699671924" sldId="268"/>
            <ac:spMk id="2" creationId="{489E99DD-BB99-4FB4-9B28-FBAD588E5799}"/>
          </ac:spMkLst>
        </pc:spChg>
      </pc:sldChg>
      <pc:sldChg chg="modSp">
        <pc:chgData name="fabio andres rodriguez zanin" userId="6e25b34b0ac9fbf5" providerId="Windows Live" clId="Web-{111CD81D-2B33-463F-93D3-E216C7027886}" dt="2019-07-25T15:24:47.961" v="217"/>
        <pc:sldMkLst>
          <pc:docMk/>
          <pc:sldMk cId="2899459649" sldId="270"/>
        </pc:sldMkLst>
        <pc:spChg chg="mod">
          <ac:chgData name="fabio andres rodriguez zanin" userId="6e25b34b0ac9fbf5" providerId="Windows Live" clId="Web-{111CD81D-2B33-463F-93D3-E216C7027886}" dt="2019-07-25T15:21:17.601" v="190" actId="1076"/>
          <ac:spMkLst>
            <pc:docMk/>
            <pc:sldMk cId="2899459649" sldId="270"/>
            <ac:spMk id="2" creationId="{6693F0C5-8C79-4FD9-A944-1ED9A23FECE6}"/>
          </ac:spMkLst>
        </pc:spChg>
        <pc:spChg chg="mod">
          <ac:chgData name="fabio andres rodriguez zanin" userId="6e25b34b0ac9fbf5" providerId="Windows Live" clId="Web-{111CD81D-2B33-463F-93D3-E216C7027886}" dt="2019-07-25T15:21:52.460" v="197" actId="20577"/>
          <ac:spMkLst>
            <pc:docMk/>
            <pc:sldMk cId="2899459649" sldId="270"/>
            <ac:spMk id="3" creationId="{F1F20B88-68BC-41E7-AE81-2AE6286176DF}"/>
          </ac:spMkLst>
        </pc:spChg>
        <pc:spChg chg="mod">
          <ac:chgData name="fabio andres rodriguez zanin" userId="6e25b34b0ac9fbf5" providerId="Windows Live" clId="Web-{111CD81D-2B33-463F-93D3-E216C7027886}" dt="2019-07-25T15:24:07.570" v="214" actId="20577"/>
          <ac:spMkLst>
            <pc:docMk/>
            <pc:sldMk cId="2899459649" sldId="270"/>
            <ac:spMk id="9" creationId="{EFA9208A-FA35-413C-96BE-9939303D6858}"/>
          </ac:spMkLst>
        </pc:spChg>
        <pc:spChg chg="mod">
          <ac:chgData name="fabio andres rodriguez zanin" userId="6e25b34b0ac9fbf5" providerId="Windows Live" clId="Web-{111CD81D-2B33-463F-93D3-E216C7027886}" dt="2019-07-25T15:21:37.085" v="191" actId="20577"/>
          <ac:spMkLst>
            <pc:docMk/>
            <pc:sldMk cId="2899459649" sldId="270"/>
            <ac:spMk id="11" creationId="{C82036BF-09C8-4BA6-A4F8-60740E8B4F8A}"/>
          </ac:spMkLst>
        </pc:spChg>
        <pc:spChg chg="mod">
          <ac:chgData name="fabio andres rodriguez zanin" userId="6e25b34b0ac9fbf5" providerId="Windows Live" clId="Web-{111CD81D-2B33-463F-93D3-E216C7027886}" dt="2019-07-25T15:21:11.319" v="189" actId="1076"/>
          <ac:spMkLst>
            <pc:docMk/>
            <pc:sldMk cId="2899459649" sldId="270"/>
            <ac:spMk id="12" creationId="{3541E6E9-7CD0-4C4B-9C77-50A669981D0A}"/>
          </ac:spMkLst>
        </pc:spChg>
        <pc:spChg chg="mod">
          <ac:chgData name="fabio andres rodriguez zanin" userId="6e25b34b0ac9fbf5" providerId="Windows Live" clId="Web-{111CD81D-2B33-463F-93D3-E216C7027886}" dt="2019-07-25T15:21:47.366" v="194" actId="20577"/>
          <ac:spMkLst>
            <pc:docMk/>
            <pc:sldMk cId="2899459649" sldId="270"/>
            <ac:spMk id="13" creationId="{3BF162A4-C329-4BBC-BAD1-67A7B7C2FB8E}"/>
          </ac:spMkLst>
        </pc:spChg>
        <pc:graphicFrameChg chg="mod modGraphic">
          <ac:chgData name="fabio andres rodriguez zanin" userId="6e25b34b0ac9fbf5" providerId="Windows Live" clId="Web-{111CD81D-2B33-463F-93D3-E216C7027886}" dt="2019-07-25T15:24:47.961" v="217"/>
          <ac:graphicFrameMkLst>
            <pc:docMk/>
            <pc:sldMk cId="2899459649" sldId="270"/>
            <ac:graphicFrameMk id="7" creationId="{BC50A7DA-D7CC-4D91-99EA-4ABB1AF2033E}"/>
          </ac:graphicFrameMkLst>
        </pc:graphicFrameChg>
      </pc:sldChg>
      <pc:sldChg chg="modSp">
        <pc:chgData name="fabio andres rodriguez zanin" userId="6e25b34b0ac9fbf5" providerId="Windows Live" clId="Web-{111CD81D-2B33-463F-93D3-E216C7027886}" dt="2019-07-25T14:56:29.516" v="70" actId="20577"/>
        <pc:sldMkLst>
          <pc:docMk/>
          <pc:sldMk cId="2168486055" sldId="271"/>
        </pc:sldMkLst>
        <pc:spChg chg="mod">
          <ac:chgData name="fabio andres rodriguez zanin" userId="6e25b34b0ac9fbf5" providerId="Windows Live" clId="Web-{111CD81D-2B33-463F-93D3-E216C7027886}" dt="2019-07-25T14:56:29.516" v="70" actId="20577"/>
          <ac:spMkLst>
            <pc:docMk/>
            <pc:sldMk cId="2168486055" sldId="271"/>
            <ac:spMk id="2" creationId="{8AADF805-CEB1-4529-A3BA-6543DC45C980}"/>
          </ac:spMkLst>
        </pc:spChg>
      </pc:sldChg>
      <pc:sldChg chg="addSp modSp">
        <pc:chgData name="fabio andres rodriguez zanin" userId="6e25b34b0ac9fbf5" providerId="Windows Live" clId="Web-{111CD81D-2B33-463F-93D3-E216C7027886}" dt="2019-07-25T15:19:08.616" v="174" actId="20577"/>
        <pc:sldMkLst>
          <pc:docMk/>
          <pc:sldMk cId="2373879509" sldId="272"/>
        </pc:sldMkLst>
        <pc:spChg chg="mod">
          <ac:chgData name="fabio andres rodriguez zanin" userId="6e25b34b0ac9fbf5" providerId="Windows Live" clId="Web-{111CD81D-2B33-463F-93D3-E216C7027886}" dt="2019-07-25T15:19:08.616" v="174" actId="20577"/>
          <ac:spMkLst>
            <pc:docMk/>
            <pc:sldMk cId="2373879509" sldId="272"/>
            <ac:spMk id="2" creationId="{6413A312-CD1B-475B-99B8-9ED938BF21AA}"/>
          </ac:spMkLst>
        </pc:spChg>
        <pc:spChg chg="add mod">
          <ac:chgData name="fabio andres rodriguez zanin" userId="6e25b34b0ac9fbf5" providerId="Windows Live" clId="Web-{111CD81D-2B33-463F-93D3-E216C7027886}" dt="2019-07-25T15:18:13.912" v="167" actId="14100"/>
          <ac:spMkLst>
            <pc:docMk/>
            <pc:sldMk cId="2373879509" sldId="272"/>
            <ac:spMk id="3" creationId="{693B12B5-5536-44B4-AD8F-9F451C74DA1F}"/>
          </ac:spMkLst>
        </pc:spChg>
      </pc:sldChg>
      <pc:sldChg chg="modSp">
        <pc:chgData name="fabio andres rodriguez zanin" userId="6e25b34b0ac9fbf5" providerId="Windows Live" clId="Web-{111CD81D-2B33-463F-93D3-E216C7027886}" dt="2019-07-25T15:29:29.415" v="228" actId="20577"/>
        <pc:sldMkLst>
          <pc:docMk/>
          <pc:sldMk cId="145847119" sldId="276"/>
        </pc:sldMkLst>
        <pc:spChg chg="mod">
          <ac:chgData name="fabio andres rodriguez zanin" userId="6e25b34b0ac9fbf5" providerId="Windows Live" clId="Web-{111CD81D-2B33-463F-93D3-E216C7027886}" dt="2019-07-25T15:29:29.415" v="228" actId="20577"/>
          <ac:spMkLst>
            <pc:docMk/>
            <pc:sldMk cId="145847119" sldId="276"/>
            <ac:spMk id="2" creationId="{FC9A02BB-34CC-4BB3-9FCE-8B12B6044A1F}"/>
          </ac:spMkLst>
        </pc:spChg>
        <pc:spChg chg="mod">
          <ac:chgData name="fabio andres rodriguez zanin" userId="6e25b34b0ac9fbf5" providerId="Windows Live" clId="Web-{111CD81D-2B33-463F-93D3-E216C7027886}" dt="2019-07-25T14:54:21.640" v="50" actId="14100"/>
          <ac:spMkLst>
            <pc:docMk/>
            <pc:sldMk cId="145847119" sldId="276"/>
            <ac:spMk id="3" creationId="{EF00203C-DB79-4C7B-9E5D-F58C56C7C852}"/>
          </ac:spMkLst>
        </pc:spChg>
      </pc:sldChg>
      <pc:sldChg chg="modSp">
        <pc:chgData name="fabio andres rodriguez zanin" userId="6e25b34b0ac9fbf5" providerId="Windows Live" clId="Web-{111CD81D-2B33-463F-93D3-E216C7027886}" dt="2019-07-25T14:51:57.640" v="28" actId="20577"/>
        <pc:sldMkLst>
          <pc:docMk/>
          <pc:sldMk cId="2263605541" sldId="279"/>
        </pc:sldMkLst>
        <pc:spChg chg="mod">
          <ac:chgData name="fabio andres rodriguez zanin" userId="6e25b34b0ac9fbf5" providerId="Windows Live" clId="Web-{111CD81D-2B33-463F-93D3-E216C7027886}" dt="2019-07-25T14:51:57.640" v="28" actId="20577"/>
          <ac:spMkLst>
            <pc:docMk/>
            <pc:sldMk cId="2263605541" sldId="279"/>
            <ac:spMk id="2" creationId="{FF4716EF-2264-436C-887E-148E2EE2BC5C}"/>
          </ac:spMkLst>
        </pc:spChg>
      </pc:sldChg>
    </pc:docChg>
  </pc:docChgLst>
  <pc:docChgLst>
    <pc:chgData name="fabio andres rodriguez zanin" userId="6e25b34b0ac9fbf5" providerId="Windows Live" clId="Web-{7F3822A0-EAAD-464C-AACE-5428C5730029}"/>
    <pc:docChg chg="addSld modSld">
      <pc:chgData name="fabio andres rodriguez zanin" userId="6e25b34b0ac9fbf5" providerId="Windows Live" clId="Web-{7F3822A0-EAAD-464C-AACE-5428C5730029}" dt="2019-06-26T23:04:31.751" v="229"/>
      <pc:docMkLst>
        <pc:docMk/>
      </pc:docMkLst>
      <pc:sldChg chg="addSp modSp modNotes">
        <pc:chgData name="fabio andres rodriguez zanin" userId="6e25b34b0ac9fbf5" providerId="Windows Live" clId="Web-{7F3822A0-EAAD-464C-AACE-5428C5730029}" dt="2019-06-26T23:02:20.981" v="227" actId="14100"/>
        <pc:sldMkLst>
          <pc:docMk/>
          <pc:sldMk cId="2406273178" sldId="256"/>
        </pc:sldMkLst>
        <pc:spChg chg="mod">
          <ac:chgData name="fabio andres rodriguez zanin" userId="6e25b34b0ac9fbf5" providerId="Windows Live" clId="Web-{7F3822A0-EAAD-464C-AACE-5428C5730029}" dt="2019-06-26T23:02:20.981" v="227" actId="14100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fabio andres rodriguez zanin" userId="6e25b34b0ac9fbf5" providerId="Windows Live" clId="Web-{7F3822A0-EAAD-464C-AACE-5428C5730029}" dt="2019-06-26T22:53:29.556" v="138" actId="20577"/>
          <ac:spMkLst>
            <pc:docMk/>
            <pc:sldMk cId="2406273178" sldId="256"/>
            <ac:spMk id="3" creationId="{00000000-0000-0000-0000-000000000000}"/>
          </ac:spMkLst>
        </pc:spChg>
        <pc:spChg chg="add mod">
          <ac:chgData name="fabio andres rodriguez zanin" userId="6e25b34b0ac9fbf5" providerId="Windows Live" clId="Web-{7F3822A0-EAAD-464C-AACE-5428C5730029}" dt="2019-06-26T23:02:17.434" v="225" actId="20577"/>
          <ac:spMkLst>
            <pc:docMk/>
            <pc:sldMk cId="2406273178" sldId="256"/>
            <ac:spMk id="4" creationId="{5BC5625F-5D98-463A-9887-EB1FD4E53AF5}"/>
          </ac:spMkLst>
        </pc:spChg>
      </pc:sldChg>
      <pc:sldChg chg="addSp new">
        <pc:chgData name="fabio andres rodriguez zanin" userId="6e25b34b0ac9fbf5" providerId="Windows Live" clId="Web-{7F3822A0-EAAD-464C-AACE-5428C5730029}" dt="2019-06-26T23:04:31.751" v="229"/>
        <pc:sldMkLst>
          <pc:docMk/>
          <pc:sldMk cId="849660120" sldId="257"/>
        </pc:sldMkLst>
        <pc:spChg chg="add">
          <ac:chgData name="fabio andres rodriguez zanin" userId="6e25b34b0ac9fbf5" providerId="Windows Live" clId="Web-{7F3822A0-EAAD-464C-AACE-5428C5730029}" dt="2019-06-26T23:04:31.751" v="229"/>
          <ac:spMkLst>
            <pc:docMk/>
            <pc:sldMk cId="849660120" sldId="257"/>
            <ac:spMk id="4" creationId="{1B2EC9BD-156C-4185-8F43-8DD01BE94295}"/>
          </ac:spMkLst>
        </pc:spChg>
      </pc:sldChg>
    </pc:docChg>
  </pc:docChgLst>
  <pc:docChgLst>
    <pc:chgData name="fabio andres rodriguez zanin" userId="6e25b34b0ac9fbf5" providerId="Windows Live" clId="Web-{BBB8C320-8FFA-4A34-A12D-7AED3B14E8F4}"/>
    <pc:docChg chg="addSld modSld">
      <pc:chgData name="fabio andres rodriguez zanin" userId="6e25b34b0ac9fbf5" providerId="Windows Live" clId="Web-{BBB8C320-8FFA-4A34-A12D-7AED3B14E8F4}" dt="2019-06-29T16:29:23.442" v="1177" actId="1076"/>
      <pc:docMkLst>
        <pc:docMk/>
      </pc:docMkLst>
      <pc:sldChg chg="modSp">
        <pc:chgData name="fabio andres rodriguez zanin" userId="6e25b34b0ac9fbf5" providerId="Windows Live" clId="Web-{BBB8C320-8FFA-4A34-A12D-7AED3B14E8F4}" dt="2019-06-29T14:23:59.841" v="19" actId="20577"/>
        <pc:sldMkLst>
          <pc:docMk/>
          <pc:sldMk cId="2406273178" sldId="256"/>
        </pc:sldMkLst>
        <pc:spChg chg="mod">
          <ac:chgData name="fabio andres rodriguez zanin" userId="6e25b34b0ac9fbf5" providerId="Windows Live" clId="Web-{BBB8C320-8FFA-4A34-A12D-7AED3B14E8F4}" dt="2019-06-29T14:23:59.841" v="19" actId="20577"/>
          <ac:spMkLst>
            <pc:docMk/>
            <pc:sldMk cId="2406273178" sldId="256"/>
            <ac:spMk id="4" creationId="{5BC5625F-5D98-463A-9887-EB1FD4E53AF5}"/>
          </ac:spMkLst>
        </pc:spChg>
      </pc:sldChg>
      <pc:sldChg chg="modSp">
        <pc:chgData name="fabio andres rodriguez zanin" userId="6e25b34b0ac9fbf5" providerId="Windows Live" clId="Web-{BBB8C320-8FFA-4A34-A12D-7AED3B14E8F4}" dt="2019-06-29T14:25:43.810" v="26" actId="20577"/>
        <pc:sldMkLst>
          <pc:docMk/>
          <pc:sldMk cId="4236912948" sldId="259"/>
        </pc:sldMkLst>
        <pc:spChg chg="mod">
          <ac:chgData name="fabio andres rodriguez zanin" userId="6e25b34b0ac9fbf5" providerId="Windows Live" clId="Web-{BBB8C320-8FFA-4A34-A12D-7AED3B14E8F4}" dt="2019-06-29T14:25:43.810" v="26" actId="20577"/>
          <ac:spMkLst>
            <pc:docMk/>
            <pc:sldMk cId="4236912948" sldId="259"/>
            <ac:spMk id="3" creationId="{9710FD8D-1DE3-41AF-983F-5FB6F3A6F0D4}"/>
          </ac:spMkLst>
        </pc:spChg>
      </pc:sldChg>
      <pc:sldChg chg="addSp modSp">
        <pc:chgData name="fabio andres rodriguez zanin" userId="6e25b34b0ac9fbf5" providerId="Windows Live" clId="Web-{BBB8C320-8FFA-4A34-A12D-7AED3B14E8F4}" dt="2019-06-29T14:45:34.324" v="112" actId="20577"/>
        <pc:sldMkLst>
          <pc:docMk/>
          <pc:sldMk cId="2216263136" sldId="260"/>
        </pc:sldMkLst>
        <pc:spChg chg="add mod">
          <ac:chgData name="fabio andres rodriguez zanin" userId="6e25b34b0ac9fbf5" providerId="Windows Live" clId="Web-{BBB8C320-8FFA-4A34-A12D-7AED3B14E8F4}" dt="2019-06-29T14:45:34.324" v="112" actId="20577"/>
          <ac:spMkLst>
            <pc:docMk/>
            <pc:sldMk cId="2216263136" sldId="260"/>
            <ac:spMk id="2" creationId="{56827BBE-39E7-4702-A311-D8D1423713FA}"/>
          </ac:spMkLst>
        </pc:spChg>
      </pc:sldChg>
      <pc:sldChg chg="addSp modSp new">
        <pc:chgData name="fabio andres rodriguez zanin" userId="6e25b34b0ac9fbf5" providerId="Windows Live" clId="Web-{BBB8C320-8FFA-4A34-A12D-7AED3B14E8F4}" dt="2019-06-29T14:52:16.449" v="212" actId="20577"/>
        <pc:sldMkLst>
          <pc:docMk/>
          <pc:sldMk cId="2727477851" sldId="261"/>
        </pc:sldMkLst>
        <pc:spChg chg="add mod">
          <ac:chgData name="fabio andres rodriguez zanin" userId="6e25b34b0ac9fbf5" providerId="Windows Live" clId="Web-{BBB8C320-8FFA-4A34-A12D-7AED3B14E8F4}" dt="2019-06-29T14:52:16.449" v="212" actId="20577"/>
          <ac:spMkLst>
            <pc:docMk/>
            <pc:sldMk cId="2727477851" sldId="261"/>
            <ac:spMk id="2" creationId="{29627A3B-86C2-47F1-B8B9-260E38660D66}"/>
          </ac:spMkLst>
        </pc:spChg>
      </pc:sldChg>
      <pc:sldChg chg="addSp modSp new">
        <pc:chgData name="fabio andres rodriguez zanin" userId="6e25b34b0ac9fbf5" providerId="Windows Live" clId="Web-{BBB8C320-8FFA-4A34-A12D-7AED3B14E8F4}" dt="2019-06-29T15:36:20.555" v="325" actId="20577"/>
        <pc:sldMkLst>
          <pc:docMk/>
          <pc:sldMk cId="1502697784" sldId="262"/>
        </pc:sldMkLst>
        <pc:spChg chg="add mod">
          <ac:chgData name="fabio andres rodriguez zanin" userId="6e25b34b0ac9fbf5" providerId="Windows Live" clId="Web-{BBB8C320-8FFA-4A34-A12D-7AED3B14E8F4}" dt="2019-06-29T15:36:20.555" v="325" actId="20577"/>
          <ac:spMkLst>
            <pc:docMk/>
            <pc:sldMk cId="1502697784" sldId="262"/>
            <ac:spMk id="2" creationId="{9A00D85C-8587-49A0-B1EE-9222538E0B22}"/>
          </ac:spMkLst>
        </pc:spChg>
      </pc:sldChg>
      <pc:sldChg chg="addSp modSp new">
        <pc:chgData name="fabio andres rodriguez zanin" userId="6e25b34b0ac9fbf5" providerId="Windows Live" clId="Web-{BBB8C320-8FFA-4A34-A12D-7AED3B14E8F4}" dt="2019-06-29T15:42:23.398" v="495" actId="14100"/>
        <pc:sldMkLst>
          <pc:docMk/>
          <pc:sldMk cId="554534069" sldId="263"/>
        </pc:sldMkLst>
        <pc:spChg chg="mod">
          <ac:chgData name="fabio andres rodriguez zanin" userId="6e25b34b0ac9fbf5" providerId="Windows Live" clId="Web-{BBB8C320-8FFA-4A34-A12D-7AED3B14E8F4}" dt="2019-06-29T15:39:58.508" v="445" actId="20577"/>
          <ac:spMkLst>
            <pc:docMk/>
            <pc:sldMk cId="554534069" sldId="263"/>
            <ac:spMk id="2" creationId="{82747631-E00F-4246-9EFD-2BB4D3B34598}"/>
          </ac:spMkLst>
        </pc:spChg>
        <pc:spChg chg="add mod">
          <ac:chgData name="fabio andres rodriguez zanin" userId="6e25b34b0ac9fbf5" providerId="Windows Live" clId="Web-{BBB8C320-8FFA-4A34-A12D-7AED3B14E8F4}" dt="2019-06-29T15:42:23.398" v="495" actId="14100"/>
          <ac:spMkLst>
            <pc:docMk/>
            <pc:sldMk cId="554534069" sldId="263"/>
            <ac:spMk id="3" creationId="{FC364F32-1E08-4C8B-B64C-4921D2BE535A}"/>
          </ac:spMkLst>
        </pc:spChg>
      </pc:sldChg>
      <pc:sldChg chg="addSp delSp modSp new mod setBg">
        <pc:chgData name="fabio andres rodriguez zanin" userId="6e25b34b0ac9fbf5" providerId="Windows Live" clId="Web-{BBB8C320-8FFA-4A34-A12D-7AED3B14E8F4}" dt="2019-06-29T16:29:23.442" v="1177" actId="1076"/>
        <pc:sldMkLst>
          <pc:docMk/>
          <pc:sldMk cId="14445336" sldId="264"/>
        </pc:sldMkLst>
        <pc:spChg chg="mod">
          <ac:chgData name="fabio andres rodriguez zanin" userId="6e25b34b0ac9fbf5" providerId="Windows Live" clId="Web-{BBB8C320-8FFA-4A34-A12D-7AED3B14E8F4}" dt="2019-06-29T16:14:48.459" v="989" actId="14100"/>
          <ac:spMkLst>
            <pc:docMk/>
            <pc:sldMk cId="14445336" sldId="264"/>
            <ac:spMk id="2" creationId="{60A88616-CCAE-42EF-BC0A-B4A7B153EB0D}"/>
          </ac:spMkLst>
        </pc:spChg>
        <pc:spChg chg="add del mod">
          <ac:chgData name="fabio andres rodriguez zanin" userId="6e25b34b0ac9fbf5" providerId="Windows Live" clId="Web-{BBB8C320-8FFA-4A34-A12D-7AED3B14E8F4}" dt="2019-06-29T16:08:55.537" v="859"/>
          <ac:spMkLst>
            <pc:docMk/>
            <pc:sldMk cId="14445336" sldId="264"/>
            <ac:spMk id="5" creationId="{9E51752D-3C64-4E4D-AEC4-8D5E759296DD}"/>
          </ac:spMkLst>
        </pc:spChg>
        <pc:spChg chg="add mod">
          <ac:chgData name="fabio andres rodriguez zanin" userId="6e25b34b0ac9fbf5" providerId="Windows Live" clId="Web-{BBB8C320-8FFA-4A34-A12D-7AED3B14E8F4}" dt="2019-06-29T16:05:23.991" v="734" actId="14100"/>
          <ac:spMkLst>
            <pc:docMk/>
            <pc:sldMk cId="14445336" sldId="264"/>
            <ac:spMk id="6" creationId="{B09C6840-9C14-453D-B405-BEEEB04B9B1E}"/>
          </ac:spMkLst>
        </pc:spChg>
        <pc:spChg chg="add mod">
          <ac:chgData name="fabio andres rodriguez zanin" userId="6e25b34b0ac9fbf5" providerId="Windows Live" clId="Web-{BBB8C320-8FFA-4A34-A12D-7AED3B14E8F4}" dt="2019-06-29T16:23:33.974" v="1129" actId="14100"/>
          <ac:spMkLst>
            <pc:docMk/>
            <pc:sldMk cId="14445336" sldId="264"/>
            <ac:spMk id="13" creationId="{4475FCD0-140F-4FDC-B8E0-1E1EB93EED41}"/>
          </ac:spMkLst>
        </pc:spChg>
        <pc:spChg chg="add mod">
          <ac:chgData name="fabio andres rodriguez zanin" userId="6e25b34b0ac9fbf5" providerId="Windows Live" clId="Web-{BBB8C320-8FFA-4A34-A12D-7AED3B14E8F4}" dt="2019-06-29T16:25:16.817" v="1139" actId="14100"/>
          <ac:spMkLst>
            <pc:docMk/>
            <pc:sldMk cId="14445336" sldId="264"/>
            <ac:spMk id="14" creationId="{E4FCEF61-0717-4658-9508-8576F23624D6}"/>
          </ac:spMkLst>
        </pc:spChg>
        <pc:spChg chg="add del mod">
          <ac:chgData name="fabio andres rodriguez zanin" userId="6e25b34b0ac9fbf5" providerId="Windows Live" clId="Web-{BBB8C320-8FFA-4A34-A12D-7AED3B14E8F4}" dt="2019-06-29T16:28:42.317" v="1169"/>
          <ac:spMkLst>
            <pc:docMk/>
            <pc:sldMk cId="14445336" sldId="264"/>
            <ac:spMk id="15" creationId="{4569BF31-63ED-4C59-AB45-446DE0C82FA1}"/>
          </ac:spMkLst>
        </pc:spChg>
        <pc:spChg chg="add mod">
          <ac:chgData name="fabio andres rodriguez zanin" userId="6e25b34b0ac9fbf5" providerId="Windows Live" clId="Web-{BBB8C320-8FFA-4A34-A12D-7AED3B14E8F4}" dt="2019-06-29T16:29:23.442" v="1177" actId="1076"/>
          <ac:spMkLst>
            <pc:docMk/>
            <pc:sldMk cId="14445336" sldId="264"/>
            <ac:spMk id="16" creationId="{C1E901E7-6BE5-490C-ADD9-3CFB4DD02442}"/>
          </ac:spMkLst>
        </pc:spChg>
        <pc:graphicFrameChg chg="add mod modGraphic">
          <ac:chgData name="fabio andres rodriguez zanin" userId="6e25b34b0ac9fbf5" providerId="Windows Live" clId="Web-{BBB8C320-8FFA-4A34-A12D-7AED3B14E8F4}" dt="2019-06-29T16:18:08.365" v="1103"/>
          <ac:graphicFrameMkLst>
            <pc:docMk/>
            <pc:sldMk cId="14445336" sldId="264"/>
            <ac:graphicFrameMk id="3" creationId="{067A14CB-0EAF-4CC1-9462-FBD68F09BCCB}"/>
          </ac:graphicFrameMkLst>
        </pc:graphicFrameChg>
        <pc:graphicFrameChg chg="add mod modGraphic">
          <ac:chgData name="fabio andres rodriguez zanin" userId="6e25b34b0ac9fbf5" providerId="Windows Live" clId="Web-{BBB8C320-8FFA-4A34-A12D-7AED3B14E8F4}" dt="2019-06-29T16:18:12.131" v="1104"/>
          <ac:graphicFrameMkLst>
            <pc:docMk/>
            <pc:sldMk cId="14445336" sldId="264"/>
            <ac:graphicFrameMk id="7" creationId="{3D1626BA-56FB-41AC-B08F-79FF571A868E}"/>
          </ac:graphicFrameMkLst>
        </pc:graphicFrameChg>
        <pc:graphicFrameChg chg="add mod modGraphic">
          <ac:chgData name="fabio andres rodriguez zanin" userId="6e25b34b0ac9fbf5" providerId="Windows Live" clId="Web-{BBB8C320-8FFA-4A34-A12D-7AED3B14E8F4}" dt="2019-06-29T16:25:38.223" v="1141"/>
          <ac:graphicFrameMkLst>
            <pc:docMk/>
            <pc:sldMk cId="14445336" sldId="264"/>
            <ac:graphicFrameMk id="9" creationId="{A6D97684-23C1-413C-AFCA-8FE654128910}"/>
          </ac:graphicFrameMkLst>
        </pc:graphicFrameChg>
        <pc:graphicFrameChg chg="add del mod modGraphic">
          <ac:chgData name="fabio andres rodriguez zanin" userId="6e25b34b0ac9fbf5" providerId="Windows Live" clId="Web-{BBB8C320-8FFA-4A34-A12D-7AED3B14E8F4}" dt="2019-06-29T16:23:18.005" v="1127"/>
          <ac:graphicFrameMkLst>
            <pc:docMk/>
            <pc:sldMk cId="14445336" sldId="264"/>
            <ac:graphicFrameMk id="11" creationId="{4DB52713-1E64-4A72-82CA-1894F3B9C7E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E53BE-A900-47ED-A3FB-EAE2FB32608F}" type="datetimeFigureOut">
              <a:rPr lang="es-ES"/>
              <a:t>25/07/2019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D87A6-439F-4DD9-8D22-27E2ACBC3414}" type="slidenum">
              <a:rPr lang="es-ES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2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D87A6-439F-4DD9-8D22-27E2ACBC3414}" type="slidenum">
              <a:rPr lang="es-E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36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87A6-439F-4DD9-8D22-27E2ACBC3414}" type="slidenum">
              <a:rPr lang="es-E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7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782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85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41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86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52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70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37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2228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19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81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5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00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7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55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51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73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46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771E8B-6CA5-40B2-8038-0E112F3DAC1C}" type="datetimeFigureOut">
              <a:rPr lang="es-ES" smtClean="0"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706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undocs.org/es/A/RES/217(III)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4716EF-2264-436C-887E-148E2EE2BC5C}"/>
              </a:ext>
            </a:extLst>
          </p:cNvPr>
          <p:cNvSpPr txBox="1"/>
          <p:nvPr/>
        </p:nvSpPr>
        <p:spPr>
          <a:xfrm>
            <a:off x="829442" y="2427667"/>
            <a:ext cx="11039339" cy="83099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       </a:t>
            </a:r>
            <a:r>
              <a:rPr lang="en-US" sz="3200" dirty="0">
                <a:latin typeface="Times New Roman"/>
                <a:cs typeface="Calibri"/>
              </a:rPr>
              <a:t>    </a:t>
            </a:r>
            <a:r>
              <a:rPr lang="en-US" sz="4800" dirty="0">
                <a:latin typeface="Times New Roman"/>
                <a:cs typeface="Calibri"/>
              </a:rPr>
              <a:t>      DERECHOS HUMANOS</a:t>
            </a:r>
          </a:p>
        </p:txBody>
      </p:sp>
    </p:spTree>
    <p:extLst>
      <p:ext uri="{BB962C8B-B14F-4D97-AF65-F5344CB8AC3E}">
        <p14:creationId xmlns:p14="http://schemas.microsoft.com/office/powerpoint/2010/main" val="22636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827BBE-39E7-4702-A311-D8D1423713FA}"/>
              </a:ext>
            </a:extLst>
          </p:cNvPr>
          <p:cNvSpPr txBox="1"/>
          <p:nvPr/>
        </p:nvSpPr>
        <p:spPr>
          <a:xfrm>
            <a:off x="154547" y="987023"/>
            <a:ext cx="11833714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Wingdings"/>
              <a:buChar char="ü"/>
            </a:pPr>
            <a:r>
              <a:rPr lang="en-US" sz="2800" b="1" dirty="0" err="1">
                <a:solidFill>
                  <a:srgbClr val="000000"/>
                </a:solidFill>
                <a:highlight>
                  <a:srgbClr val="808000"/>
                </a:highlight>
              </a:rPr>
              <a:t>Inherentes</a:t>
            </a:r>
            <a:r>
              <a:rPr lang="en-US" sz="2800" b="1" dirty="0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 a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todos</a:t>
            </a:r>
            <a:r>
              <a:rPr lang="en-US" sz="2800" b="1" dirty="0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 los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seres</a:t>
            </a:r>
            <a:r>
              <a:rPr lang="en-US" sz="2800" b="1" dirty="0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humanos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sin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distinción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alguna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nacionalidad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lugar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de residencia,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sexo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origen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étnico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color de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piel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religión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lengua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o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cualquier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otra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condición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. </a:t>
            </a:r>
            <a:endParaRPr lang="en-US" sz="2800" dirty="0">
              <a:solidFill>
                <a:srgbClr val="000000"/>
              </a:solidFill>
              <a:cs typeface="Calibri"/>
            </a:endParaRPr>
          </a:p>
          <a:p>
            <a:pPr algn="just"/>
            <a:endParaRPr lang="en-US" sz="28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ü"/>
            </a:pPr>
            <a:r>
              <a:rPr lang="en-US" sz="2800" b="1" dirty="0" err="1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Inalienables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en tanto que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nadie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puede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renunciar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ellos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ni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el Estado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puede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dejar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garantizarlos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aun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si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nadie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reclama por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su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cumplimiento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.</a:t>
            </a:r>
            <a:endParaRPr lang="en-US" sz="2800" dirty="0" err="1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ü"/>
            </a:pPr>
            <a:endParaRPr lang="en-US" sz="28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ü"/>
            </a:pPr>
            <a:r>
              <a:rPr lang="es-AR" sz="2800" b="1" dirty="0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Imprescriptibles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no se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pierden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por el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transcurso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del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tiempo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ni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con el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desuso</a:t>
            </a:r>
            <a:endParaRPr lang="en-US" sz="2800" dirty="0">
              <a:solidFill>
                <a:srgbClr val="000000"/>
              </a:solidFill>
              <a:ea typeface="+mn-lt"/>
              <a:cs typeface="+mn-lt"/>
            </a:endParaRPr>
          </a:p>
          <a:p>
            <a:pPr algn="just"/>
            <a:endParaRPr lang="en-US" sz="28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ü"/>
            </a:pP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sz="2800" dirty="0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I</a:t>
            </a:r>
            <a:r>
              <a:rPr lang="en-US" sz="2800" b="1" dirty="0">
                <a:solidFill>
                  <a:srgbClr val="000000"/>
                </a:solidFill>
                <a:highlight>
                  <a:srgbClr val="808000"/>
                </a:highlight>
                <a:ea typeface="+mn-lt"/>
                <a:cs typeface="+mn-lt"/>
              </a:rPr>
              <a:t>ntangibles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porque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su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contenido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esencial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representa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un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límite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que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ningún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legislador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jurista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puede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+mn-lt"/>
                <a:cs typeface="+mn-lt"/>
              </a:rPr>
              <a:t>trascender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627A3B-86C2-47F1-B8B9-260E38660D66}"/>
              </a:ext>
            </a:extLst>
          </p:cNvPr>
          <p:cNvSpPr txBox="1"/>
          <p:nvPr/>
        </p:nvSpPr>
        <p:spPr>
          <a:xfrm>
            <a:off x="255432" y="799742"/>
            <a:ext cx="11634809" cy="35394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Wingdings"/>
              <a:buChar char="ü"/>
            </a:pPr>
            <a:r>
              <a:rPr lang="en-US" sz="2800" b="1" dirty="0" err="1">
                <a:solidFill>
                  <a:schemeClr val="bg1"/>
                </a:solidFill>
                <a:highlight>
                  <a:srgbClr val="808000"/>
                </a:highlight>
              </a:rPr>
              <a:t>Irreversibles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es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decir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que una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vez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proclamados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no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admiten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un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retorno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a una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situación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anterior,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teniendo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que ser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respetados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garantizados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 marL="457200" indent="-457200" algn="just">
              <a:buFont typeface="Wingdings"/>
              <a:buChar char="ü"/>
            </a:pPr>
            <a:endParaRPr lang="en-US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ü"/>
            </a:pPr>
            <a:r>
              <a:rPr lang="en-US" sz="28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en-US" sz="2800" b="1" dirty="0">
                <a:solidFill>
                  <a:schemeClr val="bg1"/>
                </a:solidFill>
                <a:highlight>
                  <a:srgbClr val="808000"/>
                </a:highlight>
                <a:ea typeface="+mn-lt"/>
                <a:cs typeface="+mn-lt"/>
              </a:rPr>
              <a:t>Indivisibles e </a:t>
            </a:r>
            <a:r>
              <a:rPr lang="en-US" sz="2800" b="1" dirty="0" err="1">
                <a:solidFill>
                  <a:schemeClr val="bg1"/>
                </a:solidFill>
                <a:highlight>
                  <a:srgbClr val="808000"/>
                </a:highlight>
                <a:ea typeface="+mn-lt"/>
                <a:cs typeface="+mn-lt"/>
              </a:rPr>
              <a:t>Interdependientes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ya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que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cada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derecho se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encuentra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relacionado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con los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demás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 En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este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sentido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el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avance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en los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alcances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un derecho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representa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un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avance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en los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alcances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la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totalidad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 Del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mismo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modo, la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privación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alguno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éstos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afecta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negativamente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a los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demás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sz="2800" dirty="0">
              <a:solidFill>
                <a:schemeClr val="bg1"/>
              </a:solidFill>
              <a:cs typeface="Calibri"/>
            </a:endParaRPr>
          </a:p>
          <a:p>
            <a:endParaRPr lang="en-US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747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00D85C-8587-49A0-B1EE-9222538E0B22}"/>
              </a:ext>
            </a:extLst>
          </p:cNvPr>
          <p:cNvSpPr txBox="1"/>
          <p:nvPr/>
        </p:nvSpPr>
        <p:spPr>
          <a:xfrm>
            <a:off x="838200" y="749300"/>
            <a:ext cx="10820400" cy="56938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Wingdings"/>
              <a:buChar char="ü"/>
            </a:pPr>
            <a:r>
              <a:rPr lang="en-US" sz="28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en-US" sz="2800" b="1" dirty="0">
                <a:solidFill>
                  <a:schemeClr val="bg1"/>
                </a:solidFill>
                <a:highlight>
                  <a:srgbClr val="808000"/>
                </a:highlight>
                <a:ea typeface="+mn-lt"/>
                <a:cs typeface="+mn-lt"/>
              </a:rPr>
              <a:t>Universales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es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decir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son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constitutivos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las personas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independientemente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del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régimen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político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cultural y social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imperante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cada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comunidad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y no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admiten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argumentos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ningún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tipo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que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relativicen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su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vigencia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Esto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se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encuentra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raticado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en la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Declaración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adoptada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Viena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el 25 de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junio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1993 por la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Conferencia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Mundial de Derechos Humanos. Sin embargo,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desde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su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concepción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los Derechos Humanos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adoptan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una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perspectiva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universalista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situando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como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sujeto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a la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totalidad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las personas y de la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humanidad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ü"/>
            </a:pPr>
            <a:r>
              <a:rPr lang="en-US" sz="2800" b="1" dirty="0" err="1">
                <a:solidFill>
                  <a:schemeClr val="bg1"/>
                </a:solidFill>
                <a:highlight>
                  <a:srgbClr val="808000"/>
                </a:highlight>
                <a:ea typeface="+mn-lt"/>
                <a:cs typeface="+mn-lt"/>
              </a:rPr>
              <a:t>Progresivos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decir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que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pueden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extender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su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órbita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garantías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manera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ilimitada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Esto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no debe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encontrar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restricciones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por parte de las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diferentes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constituciones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nacionales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ya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que se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tratan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de derechos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inherentes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a la persona, que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deben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ir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adecuándose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incorporándose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en los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sistemas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jurídicos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internos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y las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normas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n-lt"/>
                <a:cs typeface="+mn-lt"/>
              </a:rPr>
              <a:t>internacionales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7631-E00F-4246-9EFD-2BB4D3B345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/>
              <a:t>                  SU CONDICION DE OLIGATORIEDAD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364F32-1E08-4C8B-B64C-4921D2BE535A}"/>
              </a:ext>
            </a:extLst>
          </p:cNvPr>
          <p:cNvSpPr txBox="1"/>
          <p:nvPr/>
        </p:nvSpPr>
        <p:spPr>
          <a:xfrm>
            <a:off x="240406" y="1955800"/>
            <a:ext cx="11687755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dirty="0"/>
              <a:t> </a:t>
            </a:r>
            <a:r>
              <a:rPr lang="en-US" sz="3600" dirty="0">
                <a:solidFill>
                  <a:schemeClr val="bg1"/>
                </a:solidFill>
              </a:rPr>
              <a:t>Son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obligatorios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para los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Estados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están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por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encima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del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poder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estatal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, no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existiendo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ningún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argumento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soberanía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o de no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injerencia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que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pueda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limitar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la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intervención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entidades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organismos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de Derechos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Humanos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ante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una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violación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o ante el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incumplimiento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 de los </a:t>
            </a:r>
            <a:r>
              <a:rPr lang="en-US" sz="3600" dirty="0" err="1">
                <a:solidFill>
                  <a:schemeClr val="bg1"/>
                </a:solidFill>
                <a:ea typeface="+mn-lt"/>
                <a:cs typeface="+mn-lt"/>
              </a:rPr>
              <a:t>mismos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3F47-CC33-453D-819A-86D118EE3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70655"/>
            <a:ext cx="11932920" cy="787544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cs typeface="Calibri Light"/>
              </a:rPr>
              <a:t>                 </a:t>
            </a:r>
            <a:r>
              <a:rPr lang="en-US" b="1" dirty="0" err="1">
                <a:solidFill>
                  <a:srgbClr val="002060"/>
                </a:solidFill>
                <a:cs typeface="Calibri Light"/>
              </a:rPr>
              <a:t>Elementos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 Light"/>
              </a:rPr>
              <a:t>especificos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 de los  </a:t>
            </a:r>
            <a:r>
              <a:rPr lang="en-US" b="1" dirty="0" smtClean="0">
                <a:solidFill>
                  <a:srgbClr val="002060"/>
                </a:solidFill>
                <a:cs typeface="Calibri Light"/>
              </a:rPr>
              <a:t>DD.HH</a:t>
            </a:r>
            <a:endParaRPr lang="en-US" sz="3600" b="1" dirty="0">
              <a:solidFill>
                <a:srgbClr val="002060"/>
              </a:solidFill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E8D1A6-5B7C-4FDD-A610-3860B569B903}"/>
              </a:ext>
            </a:extLst>
          </p:cNvPr>
          <p:cNvSpPr txBox="1"/>
          <p:nvPr/>
        </p:nvSpPr>
        <p:spPr>
          <a:xfrm>
            <a:off x="141668" y="1451019"/>
            <a:ext cx="11951591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 Los Derechos </a:t>
            </a:r>
            <a:r>
              <a:rPr lang="en-US" sz="2000" dirty="0" err="1" smtClean="0">
                <a:solidFill>
                  <a:srgbClr val="000000"/>
                </a:solidFill>
              </a:rPr>
              <a:t>Humanos</a:t>
            </a:r>
            <a:r>
              <a:rPr lang="en-US" sz="2000" dirty="0" smtClean="0">
                <a:solidFill>
                  <a:srgbClr val="000000"/>
                </a:solidFill>
              </a:rPr>
              <a:t>, del </a:t>
            </a:r>
            <a:r>
              <a:rPr lang="en-US" sz="2000" dirty="0" err="1" smtClean="0">
                <a:solidFill>
                  <a:srgbClr val="000000"/>
                </a:solidFill>
              </a:rPr>
              <a:t>mismo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modo</a:t>
            </a:r>
            <a:r>
              <a:rPr lang="en-US" sz="2000" dirty="0" smtClean="0">
                <a:solidFill>
                  <a:srgbClr val="000000"/>
                </a:solidFill>
              </a:rPr>
              <a:t> que </a:t>
            </a:r>
            <a:r>
              <a:rPr lang="en-US" sz="2000" dirty="0" err="1" smtClean="0">
                <a:solidFill>
                  <a:srgbClr val="000000"/>
                </a:solidFill>
              </a:rPr>
              <a:t>cualquier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otro</a:t>
            </a:r>
            <a:r>
              <a:rPr lang="en-US" sz="2000" dirty="0" smtClean="0">
                <a:solidFill>
                  <a:srgbClr val="000000"/>
                </a:solidFill>
              </a:rPr>
              <a:t> derecho, se </a:t>
            </a:r>
            <a:r>
              <a:rPr lang="en-US" sz="2000" dirty="0" err="1" smtClean="0">
                <a:solidFill>
                  <a:srgbClr val="000000"/>
                </a:solidFill>
              </a:rPr>
              <a:t>componen</a:t>
            </a:r>
            <a:r>
              <a:rPr lang="en-US" sz="2000" dirty="0" smtClean="0">
                <a:solidFill>
                  <a:srgbClr val="000000"/>
                </a:solidFill>
              </a:rPr>
              <a:t> de </a:t>
            </a:r>
            <a:r>
              <a:rPr lang="en-US" sz="2000" dirty="0" err="1" smtClean="0">
                <a:solidFill>
                  <a:srgbClr val="000000"/>
                </a:solidFill>
              </a:rPr>
              <a:t>tres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dimensiones</a:t>
            </a:r>
            <a:r>
              <a:rPr lang="en-US" sz="2000" dirty="0" smtClean="0">
                <a:solidFill>
                  <a:srgbClr val="000000"/>
                </a:solidFill>
              </a:rPr>
              <a:t> o </a:t>
            </a:r>
            <a:r>
              <a:rPr lang="en-US" sz="2000" dirty="0" err="1" smtClean="0">
                <a:solidFill>
                  <a:srgbClr val="000000"/>
                </a:solidFill>
              </a:rPr>
              <a:t>elementos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específicos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1) </a:t>
            </a:r>
            <a:r>
              <a:rPr lang="en-US" sz="2000" b="1" dirty="0" smtClean="0">
                <a:solidFill>
                  <a:srgbClr val="000000"/>
                </a:solidFill>
              </a:rPr>
              <a:t>UN SUJETO TITULAR DEL DERECHO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</a:rPr>
              <a:t>que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 el </a:t>
            </a:r>
            <a:r>
              <a:rPr lang="en-US" sz="2000" dirty="0" err="1">
                <a:solidFill>
                  <a:srgbClr val="000000"/>
                </a:solidFill>
              </a:rPr>
              <a:t>contexto</a:t>
            </a:r>
            <a:r>
              <a:rPr lang="en-US" sz="2000" dirty="0">
                <a:solidFill>
                  <a:srgbClr val="000000"/>
                </a:solidFill>
              </a:rPr>
              <a:t> de los Derechos </a:t>
            </a:r>
            <a:r>
              <a:rPr lang="en-US" sz="2000" dirty="0" err="1">
                <a:solidFill>
                  <a:srgbClr val="000000"/>
                </a:solidFill>
              </a:rPr>
              <a:t>Humanos</a:t>
            </a:r>
            <a:r>
              <a:rPr lang="en-US" sz="2000" dirty="0">
                <a:solidFill>
                  <a:srgbClr val="000000"/>
                </a:solidFill>
              </a:rPr>
              <a:t> se </a:t>
            </a:r>
            <a:r>
              <a:rPr lang="en-US" sz="2000" dirty="0" err="1">
                <a:solidFill>
                  <a:srgbClr val="000000"/>
                </a:solidFill>
              </a:rPr>
              <a:t>refiere</a:t>
            </a:r>
            <a:r>
              <a:rPr lang="en-US" sz="2000" dirty="0">
                <a:solidFill>
                  <a:srgbClr val="000000"/>
                </a:solidFill>
              </a:rPr>
              <a:t>  a la </a:t>
            </a:r>
            <a:r>
              <a:rPr lang="en-US" sz="2000" dirty="0" err="1">
                <a:solidFill>
                  <a:srgbClr val="000000"/>
                </a:solidFill>
              </a:rPr>
              <a:t>totalidad</a:t>
            </a:r>
            <a:r>
              <a:rPr lang="en-US" sz="2000" dirty="0">
                <a:solidFill>
                  <a:srgbClr val="000000"/>
                </a:solidFill>
              </a:rPr>
              <a:t> de las personas </a:t>
            </a:r>
            <a:r>
              <a:rPr lang="en-US" sz="2000" dirty="0" err="1">
                <a:solidFill>
                  <a:srgbClr val="000000"/>
                </a:solidFill>
              </a:rPr>
              <a:t>independientes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su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sexo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religión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edad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origen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étnico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nacionalidad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2)</a:t>
            </a:r>
            <a:r>
              <a:rPr lang="en-US" sz="2000" b="1" dirty="0" smtClean="0">
                <a:solidFill>
                  <a:srgbClr val="000000"/>
                </a:solidFill>
              </a:rPr>
              <a:t>UN OBJETO DEL DERECHO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expresado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 los </a:t>
            </a:r>
            <a:r>
              <a:rPr lang="en-US" sz="2000" dirty="0" err="1">
                <a:solidFill>
                  <a:srgbClr val="000000"/>
                </a:solidFill>
              </a:rPr>
              <a:t>diferentes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textos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jurídicos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reconocidos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nacional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internacionalmente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como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ejemplo</a:t>
            </a:r>
            <a:r>
              <a:rPr lang="en-US" sz="2000" dirty="0">
                <a:solidFill>
                  <a:srgbClr val="000000"/>
                </a:solidFill>
              </a:rPr>
              <a:t>   </a:t>
            </a:r>
            <a:r>
              <a:rPr lang="en-US" sz="2000" dirty="0" err="1">
                <a:solidFill>
                  <a:srgbClr val="000000"/>
                </a:solidFill>
              </a:rPr>
              <a:t>educación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salud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libertad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seguridad</a:t>
            </a:r>
            <a:r>
              <a:rPr lang="en-US" sz="2000" dirty="0">
                <a:solidFill>
                  <a:srgbClr val="000000"/>
                </a:solidFill>
              </a:rPr>
              <a:t>, etc.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 3) </a:t>
            </a:r>
            <a:r>
              <a:rPr lang="en-US" sz="2000" b="1" dirty="0" smtClean="0">
                <a:solidFill>
                  <a:srgbClr val="000000"/>
                </a:solidFill>
              </a:rPr>
              <a:t>UNA GARANTÍA DE EXIGIBILIDAD DEL CUMPLIMIENTO DEL DERECHO CUANDO UN TERCERO NO LO RESPETA.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 el </a:t>
            </a:r>
            <a:r>
              <a:rPr lang="en-US" sz="2000" dirty="0" err="1">
                <a:solidFill>
                  <a:srgbClr val="000000"/>
                </a:solidFill>
              </a:rPr>
              <a:t>caso</a:t>
            </a:r>
            <a:r>
              <a:rPr lang="en-US" sz="2000" dirty="0">
                <a:solidFill>
                  <a:srgbClr val="000000"/>
                </a:solidFill>
              </a:rPr>
              <a:t> de los Derechos </a:t>
            </a:r>
            <a:r>
              <a:rPr lang="en-US" sz="2000" dirty="0" err="1">
                <a:solidFill>
                  <a:srgbClr val="000000"/>
                </a:solidFill>
              </a:rPr>
              <a:t>Humanos</a:t>
            </a:r>
            <a:r>
              <a:rPr lang="en-US" sz="2000" dirty="0">
                <a:solidFill>
                  <a:srgbClr val="000000"/>
                </a:solidFill>
              </a:rPr>
              <a:t> la </a:t>
            </a:r>
            <a:r>
              <a:rPr lang="en-US" sz="2000" dirty="0" err="1">
                <a:solidFill>
                  <a:srgbClr val="000000"/>
                </a:solidFill>
              </a:rPr>
              <a:t>garantía</a:t>
            </a:r>
            <a:r>
              <a:rPr lang="en-US" sz="2000" dirty="0">
                <a:solidFill>
                  <a:srgbClr val="000000"/>
                </a:solidFill>
              </a:rPr>
              <a:t> de la </a:t>
            </a:r>
            <a:r>
              <a:rPr lang="en-US" sz="2000" dirty="0" err="1">
                <a:solidFill>
                  <a:srgbClr val="000000"/>
                </a:solidFill>
              </a:rPr>
              <a:t>vigencia</a:t>
            </a:r>
            <a:r>
              <a:rPr lang="en-US" sz="2000" dirty="0">
                <a:solidFill>
                  <a:srgbClr val="000000"/>
                </a:solidFill>
              </a:rPr>
              <a:t> de los </a:t>
            </a:r>
            <a:r>
              <a:rPr lang="en-US" sz="2000" dirty="0" err="1">
                <a:solidFill>
                  <a:srgbClr val="000000"/>
                </a:solidFill>
              </a:rPr>
              <a:t>mismos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función</a:t>
            </a:r>
            <a:r>
              <a:rPr lang="en-US" sz="2000" dirty="0">
                <a:solidFill>
                  <a:srgbClr val="000000"/>
                </a:solidFill>
              </a:rPr>
              <a:t> de los </a:t>
            </a:r>
            <a:r>
              <a:rPr lang="en-US" sz="2000" dirty="0" err="1">
                <a:solidFill>
                  <a:srgbClr val="000000"/>
                </a:solidFill>
              </a:rPr>
              <a:t>organismos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internacionales</a:t>
            </a:r>
            <a:r>
              <a:rPr lang="en-US" sz="2000" dirty="0">
                <a:solidFill>
                  <a:srgbClr val="000000"/>
                </a:solidFill>
              </a:rPr>
              <a:t> y de los </a:t>
            </a:r>
            <a:r>
              <a:rPr lang="en-US" sz="2000" dirty="0" err="1">
                <a:solidFill>
                  <a:srgbClr val="000000"/>
                </a:solidFill>
              </a:rPr>
              <a:t>propios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estados</a:t>
            </a:r>
            <a:r>
              <a:rPr lang="en-US" sz="2000" dirty="0">
                <a:solidFill>
                  <a:srgbClr val="000000"/>
                </a:solidFill>
              </a:rPr>
              <a:t>.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 err="1">
                <a:solidFill>
                  <a:srgbClr val="000000"/>
                </a:solidFill>
              </a:rPr>
              <a:t>partir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estos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diferentes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sujetos</a:t>
            </a:r>
            <a:r>
              <a:rPr lang="en-US" sz="2000" dirty="0">
                <a:solidFill>
                  <a:srgbClr val="000000"/>
                </a:solidFill>
              </a:rPr>
              <a:t> y </a:t>
            </a:r>
            <a:r>
              <a:rPr lang="en-US" sz="2000" dirty="0" err="1">
                <a:solidFill>
                  <a:srgbClr val="000000"/>
                </a:solidFill>
              </a:rPr>
              <a:t>objetos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torno</a:t>
            </a:r>
            <a:r>
              <a:rPr lang="en-US" sz="2000" dirty="0">
                <a:solidFill>
                  <a:srgbClr val="000000"/>
                </a:solidFill>
              </a:rPr>
              <a:t> a los </a:t>
            </a:r>
            <a:r>
              <a:rPr lang="en-US" sz="2000" dirty="0" err="1">
                <a:solidFill>
                  <a:srgbClr val="000000"/>
                </a:solidFill>
              </a:rPr>
              <a:t>cuales</a:t>
            </a:r>
            <a:r>
              <a:rPr lang="en-US" sz="2000" dirty="0">
                <a:solidFill>
                  <a:srgbClr val="000000"/>
                </a:solidFill>
              </a:rPr>
              <a:t> se </a:t>
            </a:r>
            <a:r>
              <a:rPr lang="en-US" sz="2000" dirty="0" err="1">
                <a:solidFill>
                  <a:srgbClr val="000000"/>
                </a:solidFill>
              </a:rPr>
              <a:t>rigen</a:t>
            </a:r>
            <a:r>
              <a:rPr lang="en-US" sz="2000" dirty="0">
                <a:solidFill>
                  <a:srgbClr val="000000"/>
                </a:solidFill>
              </a:rPr>
              <a:t> los Derechos </a:t>
            </a:r>
            <a:r>
              <a:rPr lang="en-US" sz="2000" dirty="0" err="1">
                <a:solidFill>
                  <a:srgbClr val="000000"/>
                </a:solidFill>
              </a:rPr>
              <a:t>Humanos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es</a:t>
            </a:r>
            <a:r>
              <a:rPr lang="en-US" sz="2000" dirty="0">
                <a:solidFill>
                  <a:srgbClr val="000000"/>
                </a:solidFill>
              </a:rPr>
              <a:t> que </a:t>
            </a:r>
            <a:r>
              <a:rPr lang="en-US" sz="2000" dirty="0" err="1">
                <a:solidFill>
                  <a:srgbClr val="000000"/>
                </a:solidFill>
              </a:rPr>
              <a:t>nos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encontramos</a:t>
            </a:r>
            <a:r>
              <a:rPr lang="en-US" sz="2000" dirty="0">
                <a:solidFill>
                  <a:srgbClr val="000000"/>
                </a:solidFill>
              </a:rPr>
              <a:t> con </a:t>
            </a:r>
            <a:r>
              <a:rPr lang="en-US" sz="2000" dirty="0" err="1">
                <a:solidFill>
                  <a:srgbClr val="000000"/>
                </a:solidFill>
              </a:rPr>
              <a:t>una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pluralidad</a:t>
            </a:r>
            <a:r>
              <a:rPr lang="en-US" sz="2000" dirty="0">
                <a:solidFill>
                  <a:srgbClr val="000000"/>
                </a:solidFill>
              </a:rPr>
              <a:t> de derechos que </a:t>
            </a:r>
            <a:r>
              <a:rPr lang="en-US" sz="2000" dirty="0" err="1">
                <a:solidFill>
                  <a:srgbClr val="000000"/>
                </a:solidFill>
              </a:rPr>
              <a:t>han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sido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clasicados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: derechos </a:t>
            </a:r>
            <a:r>
              <a:rPr lang="en-US" sz="2000" dirty="0" err="1">
                <a:solidFill>
                  <a:srgbClr val="000000"/>
                </a:solidFill>
              </a:rPr>
              <a:t>civiles</a:t>
            </a:r>
            <a:r>
              <a:rPr lang="en-US" sz="2000" dirty="0">
                <a:solidFill>
                  <a:srgbClr val="000000"/>
                </a:solidFill>
              </a:rPr>
              <a:t> y </a:t>
            </a:r>
            <a:r>
              <a:rPr lang="en-US" sz="2000" dirty="0" err="1">
                <a:solidFill>
                  <a:srgbClr val="000000"/>
                </a:solidFill>
              </a:rPr>
              <a:t>políticos</a:t>
            </a:r>
            <a:r>
              <a:rPr lang="en-US" sz="2000" dirty="0">
                <a:solidFill>
                  <a:srgbClr val="000000"/>
                </a:solidFill>
              </a:rPr>
              <a:t>; derechos </a:t>
            </a:r>
            <a:r>
              <a:rPr lang="en-US" sz="2000" dirty="0" err="1">
                <a:solidFill>
                  <a:srgbClr val="000000"/>
                </a:solidFill>
              </a:rPr>
              <a:t>económicos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sociales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culturales</a:t>
            </a:r>
            <a:r>
              <a:rPr lang="en-US" sz="2000" dirty="0">
                <a:solidFill>
                  <a:srgbClr val="000000"/>
                </a:solidFill>
              </a:rPr>
              <a:t>; y derechos </a:t>
            </a:r>
            <a:r>
              <a:rPr lang="en-US" sz="2000" dirty="0" err="1">
                <a:solidFill>
                  <a:srgbClr val="000000"/>
                </a:solidFill>
              </a:rPr>
              <a:t>colectivos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25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8616-CCAE-42EF-BC0A-B4A7B153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81" y="78075"/>
            <a:ext cx="11551383" cy="94996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                 </a:t>
            </a:r>
            <a:r>
              <a:rPr lang="es-AR" b="1" dirty="0">
                <a:solidFill>
                  <a:srgbClr val="FFFFFF"/>
                </a:solidFill>
              </a:rPr>
              <a:t>Clasificación</a:t>
            </a:r>
            <a:r>
              <a:rPr lang="en-US" b="1" dirty="0">
                <a:solidFill>
                  <a:srgbClr val="FFFFFF"/>
                </a:solidFill>
              </a:rPr>
              <a:t> de los Derecho </a:t>
            </a:r>
            <a:r>
              <a:rPr lang="en-US" b="1" dirty="0" err="1">
                <a:solidFill>
                  <a:srgbClr val="FFFFFF"/>
                </a:solidFill>
              </a:rPr>
              <a:t>Humanos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67A14CB-0EAF-4CC1-9462-FBD68F09B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36015"/>
              </p:ext>
            </p:extLst>
          </p:nvPr>
        </p:nvGraphicFramePr>
        <p:xfrm>
          <a:off x="399921" y="1209696"/>
          <a:ext cx="3203271" cy="312731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03271">
                  <a:extLst>
                    <a:ext uri="{9D8B030D-6E8A-4147-A177-3AD203B41FA5}">
                      <a16:colId xmlns:a16="http://schemas.microsoft.com/office/drawing/2014/main" val="196679710"/>
                    </a:ext>
                  </a:extLst>
                </a:gridCol>
              </a:tblGrid>
              <a:tr h="3127312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     </a:t>
                      </a:r>
                      <a:r>
                        <a:rPr lang="en-US" sz="2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  </a:t>
                      </a:r>
                      <a:r>
                        <a:rPr lang="en-US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DD HH</a:t>
                      </a:r>
                    </a:p>
                    <a:p>
                      <a:pPr lvl="0" algn="l">
                        <a:buNone/>
                      </a:pPr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 </a:t>
                      </a:r>
                      <a:r>
                        <a:rPr lang="en-US" sz="2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Primera</a:t>
                      </a:r>
                      <a:r>
                        <a:rPr lang="en-US" sz="2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G</a:t>
                      </a:r>
                      <a:r>
                        <a:rPr lang="es-AR" sz="2400" noProof="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eneración</a:t>
                      </a:r>
                      <a:r>
                        <a:rPr lang="en-US" sz="2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</a:t>
                      </a:r>
                    </a:p>
                    <a:p>
                      <a:pPr lvl="0" algn="l">
                        <a:buNone/>
                      </a:pPr>
                      <a:endParaRPr lang="en-US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           DERECHOS</a:t>
                      </a:r>
                    </a:p>
                    <a:p>
                      <a:pPr lvl="0" algn="l">
                        <a:buNone/>
                      </a:pPr>
                      <a:endParaRPr lang="en-US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 CIVILES Y POLITICOS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6356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9C6840-9C14-453D-B405-BEEEB04B9B1E}"/>
              </a:ext>
            </a:extLst>
          </p:cNvPr>
          <p:cNvSpPr txBox="1"/>
          <p:nvPr/>
        </p:nvSpPr>
        <p:spPr>
          <a:xfrm>
            <a:off x="7610475" y="1935639"/>
            <a:ext cx="609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D1626BA-56FB-41AC-B08F-79FF571A8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96512"/>
              </p:ext>
            </p:extLst>
          </p:nvPr>
        </p:nvGraphicFramePr>
        <p:xfrm>
          <a:off x="4381390" y="1234247"/>
          <a:ext cx="3352800" cy="307821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923260379"/>
                    </a:ext>
                  </a:extLst>
                </a:gridCol>
              </a:tblGrid>
              <a:tr h="307821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        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  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   </a:t>
                      </a: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DD HH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   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Segunda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G</a:t>
                      </a:r>
                      <a:r>
                        <a:rPr lang="es-419" sz="240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eneración</a:t>
                      </a:r>
                      <a:endParaRPr lang="es-419" sz="2400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s-419" sz="24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            </a:t>
                      </a:r>
                    </a:p>
                    <a:p>
                      <a:pPr lvl="0">
                        <a:buNone/>
                      </a:pPr>
                      <a:r>
                        <a:rPr lang="es-419" sz="24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          DERECHOS</a:t>
                      </a:r>
                      <a:endParaRPr lang="es-419" sz="2400" b="1" i="0" u="none" strike="noStrike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s-419" sz="24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ECONOMICOS, SOCIALES  y CULTURALES</a:t>
                      </a:r>
                      <a:endParaRPr lang="es-419" sz="2400" b="1" i="0" u="none" strike="noStrike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s-419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60148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6D97684-23C1-413C-AFCA-8FE654128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22386"/>
              </p:ext>
            </p:extLst>
          </p:nvPr>
        </p:nvGraphicFramePr>
        <p:xfrm>
          <a:off x="8512388" y="1223405"/>
          <a:ext cx="3228476" cy="30784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28476">
                  <a:extLst>
                    <a:ext uri="{9D8B030D-6E8A-4147-A177-3AD203B41FA5}">
                      <a16:colId xmlns:a16="http://schemas.microsoft.com/office/drawing/2014/main" val="2055170281"/>
                    </a:ext>
                  </a:extLst>
                </a:gridCol>
              </a:tblGrid>
              <a:tr h="3062274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       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        DD. HH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  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</a:rPr>
                        <a:t>Tercera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</a:rPr>
                        <a:t>Generación</a:t>
                      </a:r>
                      <a:endParaRPr lang="en-US" dirty="0"/>
                    </a:p>
                    <a:p>
                      <a:pPr marL="0" lvl="0" indent="0">
                        <a:buNone/>
                      </a:pP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          DERECHOS</a:t>
                      </a:r>
                    </a:p>
                    <a:p>
                      <a:pPr marL="0" lvl="0" indent="0">
                        <a:buNone/>
                      </a:pP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         COLECTIVOS</a:t>
                      </a:r>
                    </a:p>
                    <a:p>
                      <a:pPr marL="0" lvl="0" indent="0">
                        <a:buNone/>
                      </a:pP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48744"/>
                  </a:ext>
                </a:extLst>
              </a:tr>
            </a:tbl>
          </a:graphicData>
        </a:graphic>
      </p:graphicFrame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475FCD0-140F-4FDC-B8E0-1E1EB93EED41}"/>
              </a:ext>
            </a:extLst>
          </p:cNvPr>
          <p:cNvSpPr/>
          <p:nvPr/>
        </p:nvSpPr>
        <p:spPr>
          <a:xfrm>
            <a:off x="809133" y="4666177"/>
            <a:ext cx="264732" cy="202306"/>
          </a:xfrm>
          <a:prstGeom prst="flowChartConnecto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E4FCEF61-0717-4658-9508-8576F23624D6}"/>
              </a:ext>
            </a:extLst>
          </p:cNvPr>
          <p:cNvSpPr/>
          <p:nvPr/>
        </p:nvSpPr>
        <p:spPr>
          <a:xfrm>
            <a:off x="758646" y="5415253"/>
            <a:ext cx="266700" cy="22860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C1E901E7-6BE5-490C-ADD9-3CFB4DD02442}"/>
              </a:ext>
            </a:extLst>
          </p:cNvPr>
          <p:cNvSpPr/>
          <p:nvPr/>
        </p:nvSpPr>
        <p:spPr>
          <a:xfrm>
            <a:off x="765890" y="6268031"/>
            <a:ext cx="241480" cy="237723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8C31FB-1ADB-4B5E-841A-AD9C2088F107}"/>
              </a:ext>
            </a:extLst>
          </p:cNvPr>
          <p:cNvSpPr txBox="1"/>
          <p:nvPr/>
        </p:nvSpPr>
        <p:spPr>
          <a:xfrm>
            <a:off x="1174124" y="4665208"/>
            <a:ext cx="1035246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dirty="0" err="1">
                <a:latin typeface="Arial Black"/>
              </a:rPr>
              <a:t>Reconocidos</a:t>
            </a:r>
            <a:r>
              <a:rPr lang="en-US" dirty="0">
                <a:latin typeface="Arial Black"/>
              </a:rPr>
              <a:t> a las personas </a:t>
            </a:r>
            <a:r>
              <a:rPr lang="en-US" dirty="0" err="1">
                <a:latin typeface="Arial Black"/>
              </a:rPr>
              <a:t>durante</a:t>
            </a:r>
            <a:r>
              <a:rPr lang="en-US" dirty="0">
                <a:latin typeface="Arial Black"/>
              </a:rPr>
              <a:t> la </a:t>
            </a:r>
            <a:r>
              <a:rPr lang="en-US" dirty="0" err="1">
                <a:latin typeface="Arial Black"/>
              </a:rPr>
              <a:t>etapa</a:t>
            </a:r>
            <a:r>
              <a:rPr lang="en-US" dirty="0">
                <a:latin typeface="Arial Black"/>
              </a:rPr>
              <a:t> del </a:t>
            </a:r>
            <a:r>
              <a:rPr lang="en-US" dirty="0" err="1">
                <a:latin typeface="Arial Black"/>
              </a:rPr>
              <a:t>Constitucionalismo</a:t>
            </a:r>
            <a:r>
              <a:rPr lang="en-US" dirty="0">
                <a:latin typeface="Arial Black"/>
              </a:rPr>
              <a:t> </a:t>
            </a:r>
            <a:r>
              <a:rPr lang="en-US" dirty="0" err="1">
                <a:latin typeface="Arial Black"/>
              </a:rPr>
              <a:t>Clasico</a:t>
            </a:r>
            <a:r>
              <a:rPr lang="en-US" dirty="0">
                <a:latin typeface="Arial Black"/>
              </a:rPr>
              <a:t> (fines del </a:t>
            </a:r>
            <a:r>
              <a:rPr lang="en-US" dirty="0" err="1">
                <a:latin typeface="Arial Black"/>
              </a:rPr>
              <a:t>siglo</a:t>
            </a:r>
            <a:r>
              <a:rPr lang="en-US" dirty="0">
                <a:latin typeface="Arial Black"/>
              </a:rPr>
              <a:t>   XVIII)</a:t>
            </a:r>
          </a:p>
          <a:p>
            <a:pPr algn="just"/>
            <a:endParaRPr lang="en-US" dirty="0">
              <a:latin typeface="Arial Black"/>
            </a:endParaRPr>
          </a:p>
          <a:p>
            <a:pPr algn="just"/>
            <a:r>
              <a:rPr lang="en-US" dirty="0" err="1">
                <a:latin typeface="Arial Black"/>
              </a:rPr>
              <a:t>Surgen</a:t>
            </a:r>
            <a:r>
              <a:rPr lang="en-US" dirty="0">
                <a:latin typeface="Arial Black"/>
              </a:rPr>
              <a:t> y son </a:t>
            </a:r>
            <a:r>
              <a:rPr lang="en-US" dirty="0" err="1">
                <a:latin typeface="Arial Black"/>
              </a:rPr>
              <a:t>reconocidos</a:t>
            </a:r>
            <a:r>
              <a:rPr lang="en-US" dirty="0">
                <a:latin typeface="Arial Black"/>
              </a:rPr>
              <a:t> a las personas </a:t>
            </a:r>
            <a:r>
              <a:rPr lang="en-US" dirty="0" err="1">
                <a:latin typeface="Arial Black"/>
              </a:rPr>
              <a:t>durante</a:t>
            </a:r>
            <a:r>
              <a:rPr lang="en-US" dirty="0">
                <a:latin typeface="Arial Black"/>
              </a:rPr>
              <a:t> el </a:t>
            </a:r>
            <a:r>
              <a:rPr lang="en-US" dirty="0" err="1">
                <a:latin typeface="Arial Black"/>
              </a:rPr>
              <a:t>constitucionalismo</a:t>
            </a:r>
            <a:r>
              <a:rPr lang="en-US" dirty="0">
                <a:latin typeface="Arial Black"/>
              </a:rPr>
              <a:t> social </a:t>
            </a:r>
            <a:r>
              <a:rPr lang="en-US" dirty="0" err="1">
                <a:latin typeface="Arial Black"/>
              </a:rPr>
              <a:t>en</a:t>
            </a:r>
            <a:r>
              <a:rPr lang="en-US" dirty="0">
                <a:latin typeface="Arial Black"/>
              </a:rPr>
              <a:t> el </a:t>
            </a:r>
            <a:r>
              <a:rPr lang="en-US" dirty="0" err="1">
                <a:latin typeface="Arial Black"/>
              </a:rPr>
              <a:t>siglo</a:t>
            </a:r>
            <a:r>
              <a:rPr lang="en-US" dirty="0">
                <a:latin typeface="Arial Black"/>
              </a:rPr>
              <a:t> xx</a:t>
            </a:r>
          </a:p>
          <a:p>
            <a:endParaRPr lang="en-US" dirty="0">
              <a:latin typeface="Arial Black"/>
            </a:endParaRPr>
          </a:p>
          <a:p>
            <a:r>
              <a:rPr lang="en-US" dirty="0" err="1">
                <a:latin typeface="Arial Black"/>
              </a:rPr>
              <a:t>Fueron</a:t>
            </a:r>
            <a:r>
              <a:rPr lang="en-US" dirty="0">
                <a:latin typeface="Arial Black"/>
              </a:rPr>
              <a:t> </a:t>
            </a:r>
            <a:r>
              <a:rPr lang="en-US" dirty="0" err="1">
                <a:latin typeface="Arial Black"/>
              </a:rPr>
              <a:t>incorporados</a:t>
            </a:r>
            <a:r>
              <a:rPr lang="en-US" dirty="0">
                <a:latin typeface="Arial Black"/>
              </a:rPr>
              <a:t>  </a:t>
            </a:r>
            <a:r>
              <a:rPr lang="en-US" dirty="0" err="1">
                <a:latin typeface="Arial Black"/>
              </a:rPr>
              <a:t>en</a:t>
            </a:r>
            <a:r>
              <a:rPr lang="en-US" dirty="0">
                <a:latin typeface="Arial Black"/>
              </a:rPr>
              <a:t> los </a:t>
            </a:r>
            <a:r>
              <a:rPr lang="es-AR" dirty="0">
                <a:latin typeface="Arial Black"/>
              </a:rPr>
              <a:t>últimos</a:t>
            </a:r>
            <a:r>
              <a:rPr lang="en-US" dirty="0">
                <a:latin typeface="Arial Black"/>
              </a:rPr>
              <a:t> </a:t>
            </a:r>
            <a:r>
              <a:rPr lang="en-US" dirty="0" err="1">
                <a:latin typeface="Arial Black"/>
              </a:rPr>
              <a:t>años</a:t>
            </a:r>
            <a:r>
              <a:rPr lang="en-US" dirty="0">
                <a:latin typeface="Arial Black"/>
              </a:rPr>
              <a:t> a las </a:t>
            </a:r>
            <a:r>
              <a:rPr lang="en-US" dirty="0" err="1">
                <a:latin typeface="Arial Black"/>
              </a:rPr>
              <a:t>constituciones</a:t>
            </a:r>
            <a:r>
              <a:rPr lang="en-US" dirty="0">
                <a:latin typeface="Arial Black"/>
              </a:rPr>
              <a:t> </a:t>
            </a:r>
            <a:r>
              <a:rPr lang="en-US" dirty="0" err="1">
                <a:latin typeface="Arial Black"/>
              </a:rPr>
              <a:t>modernas</a:t>
            </a:r>
            <a:endParaRPr lang="en-US" dirty="0">
              <a:latin typeface="Arial Blac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3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1204CF-2588-480A-97FA-14B97E57AB00}"/>
              </a:ext>
            </a:extLst>
          </p:cNvPr>
          <p:cNvSpPr txBox="1"/>
          <p:nvPr/>
        </p:nvSpPr>
        <p:spPr>
          <a:xfrm>
            <a:off x="161522" y="452907"/>
            <a:ext cx="11812073" cy="60631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  DERECHOS CIVILES Y POLITICOS  (</a:t>
            </a:r>
            <a:r>
              <a:rPr lang="en-US" sz="2000" b="1" dirty="0" err="1"/>
              <a:t>Procuran</a:t>
            </a:r>
            <a:r>
              <a:rPr lang="en-US" sz="2000" b="1" dirty="0"/>
              <a:t> </a:t>
            </a:r>
            <a:r>
              <a:rPr lang="en-US" sz="2000" b="1" dirty="0" err="1"/>
              <a:t>realizar</a:t>
            </a:r>
            <a:r>
              <a:rPr lang="en-US" sz="2000" b="1" dirty="0"/>
              <a:t> las </a:t>
            </a:r>
            <a:r>
              <a:rPr lang="en-US" sz="2000" b="1" dirty="0" err="1"/>
              <a:t>libertades</a:t>
            </a:r>
            <a:r>
              <a:rPr lang="en-US" sz="2000" b="1" dirty="0"/>
              <a:t> </a:t>
            </a:r>
            <a:r>
              <a:rPr lang="en-US" sz="2000" b="1" dirty="0" err="1"/>
              <a:t>individuales</a:t>
            </a:r>
            <a:r>
              <a:rPr lang="en-US" sz="2000" b="1" dirty="0"/>
              <a:t>)</a:t>
            </a:r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la </a:t>
            </a:r>
            <a:r>
              <a:rPr lang="en-US" sz="2400" b="1" dirty="0" err="1"/>
              <a:t>vida</a:t>
            </a:r>
            <a:endParaRPr lang="en-US" sz="2400" b="1" dirty="0"/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</a:t>
            </a:r>
            <a:r>
              <a:rPr lang="en-US" sz="2400" b="1" dirty="0" err="1"/>
              <a:t>transitar</a:t>
            </a:r>
            <a:endParaRPr lang="en-US" sz="2400" b="1" dirty="0"/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la </a:t>
            </a:r>
            <a:r>
              <a:rPr lang="en-US" sz="2400" b="1" dirty="0" err="1"/>
              <a:t>igualdad</a:t>
            </a:r>
            <a:r>
              <a:rPr lang="en-US" sz="2400" b="1" dirty="0"/>
              <a:t> ante la ley</a:t>
            </a:r>
            <a:endParaRPr lang="en-US" sz="2400" dirty="0"/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no </a:t>
            </a:r>
            <a:r>
              <a:rPr lang="en-US" sz="2400" b="1" dirty="0" err="1"/>
              <a:t>ser</a:t>
            </a:r>
            <a:r>
              <a:rPr lang="en-US" sz="2400" b="1" dirty="0"/>
              <a:t> </a:t>
            </a:r>
            <a:r>
              <a:rPr lang="en-US" sz="2400" b="1" dirty="0" err="1"/>
              <a:t>torturado</a:t>
            </a:r>
            <a:r>
              <a:rPr lang="en-US" sz="2400" b="1" dirty="0"/>
              <a:t> no </a:t>
            </a:r>
            <a:r>
              <a:rPr lang="en-US" sz="2400" b="1" dirty="0" err="1"/>
              <a:t>esclavizado</a:t>
            </a:r>
            <a:endParaRPr lang="en-US" sz="2400" dirty="0"/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la </a:t>
            </a:r>
            <a:r>
              <a:rPr lang="en-US" sz="2400" b="1" dirty="0" err="1"/>
              <a:t>libertad</a:t>
            </a:r>
            <a:r>
              <a:rPr lang="en-US" sz="2400" b="1" dirty="0"/>
              <a:t> de </a:t>
            </a:r>
            <a:r>
              <a:rPr lang="en-US" sz="2400" b="1" dirty="0" err="1"/>
              <a:t>pensamiento</a:t>
            </a:r>
            <a:r>
              <a:rPr lang="en-US" sz="2400" b="1" dirty="0"/>
              <a:t> y de </a:t>
            </a:r>
            <a:r>
              <a:rPr lang="en-US" sz="2400" b="1" dirty="0" err="1"/>
              <a:t>culto</a:t>
            </a:r>
            <a:r>
              <a:rPr lang="en-US" sz="2400" b="1" dirty="0"/>
              <a:t>, la </a:t>
            </a:r>
            <a:r>
              <a:rPr lang="en-US" sz="2400" b="1" dirty="0" err="1"/>
              <a:t>libertad</a:t>
            </a:r>
            <a:r>
              <a:rPr lang="en-US" sz="2400" b="1" dirty="0"/>
              <a:t> de </a:t>
            </a:r>
            <a:r>
              <a:rPr lang="en-US" sz="2400" b="1" dirty="0" err="1"/>
              <a:t>expresión</a:t>
            </a:r>
            <a:r>
              <a:rPr lang="en-US" sz="2400" b="1" dirty="0"/>
              <a:t>, de </a:t>
            </a:r>
            <a:r>
              <a:rPr lang="en-US" sz="2400" b="1" dirty="0" err="1"/>
              <a:t>voto</a:t>
            </a:r>
            <a:r>
              <a:rPr lang="en-US" sz="2400" b="1" dirty="0"/>
              <a:t>, la </a:t>
            </a:r>
            <a:r>
              <a:rPr lang="en-US" sz="2400" b="1" dirty="0" err="1"/>
              <a:t>participación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los </a:t>
            </a:r>
            <a:r>
              <a:rPr lang="en-US" sz="2400" b="1" dirty="0" err="1"/>
              <a:t>asuntos</a:t>
            </a:r>
            <a:r>
              <a:rPr lang="en-US" sz="2400" b="1" dirty="0"/>
              <a:t> </a:t>
            </a:r>
            <a:r>
              <a:rPr lang="en-US" sz="2400" b="1" dirty="0" err="1"/>
              <a:t>públicos</a:t>
            </a:r>
            <a:r>
              <a:rPr lang="en-US" sz="2400" b="1" dirty="0"/>
              <a:t>, la </a:t>
            </a:r>
            <a:r>
              <a:rPr lang="en-US" sz="2400" b="1" dirty="0" err="1"/>
              <a:t>libertad</a:t>
            </a:r>
            <a:r>
              <a:rPr lang="en-US" sz="2400" b="1" dirty="0"/>
              <a:t> de </a:t>
            </a:r>
            <a:r>
              <a:rPr lang="en-US" sz="2400" b="1" dirty="0" err="1"/>
              <a:t>petición</a:t>
            </a:r>
            <a:r>
              <a:rPr lang="en-US" sz="2400" b="1" dirty="0"/>
              <a:t>, </a:t>
            </a:r>
            <a:r>
              <a:rPr lang="en-US" sz="2400" b="1" dirty="0" err="1"/>
              <a:t>asociación</a:t>
            </a:r>
            <a:r>
              <a:rPr lang="en-US" sz="2400" b="1" dirty="0"/>
              <a:t> y </a:t>
            </a:r>
            <a:r>
              <a:rPr lang="en-US" sz="2400" b="1" dirty="0" err="1"/>
              <a:t>reunión</a:t>
            </a:r>
            <a:endParaRPr lang="en-US" sz="2400" dirty="0"/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la </a:t>
            </a:r>
            <a:r>
              <a:rPr lang="en-US" sz="2400" b="1" dirty="0" err="1"/>
              <a:t>propiedad</a:t>
            </a:r>
            <a:r>
              <a:rPr lang="en-US" sz="2400" b="1" dirty="0"/>
              <a:t> </a:t>
            </a:r>
          </a:p>
          <a:p>
            <a:pPr marL="342900" indent="-342900">
              <a:buFont typeface="Wingdings"/>
              <a:buChar char="§"/>
            </a:pPr>
            <a:r>
              <a:rPr lang="en-US" sz="2400" b="1" dirty="0"/>
              <a:t>Derecho a la no </a:t>
            </a:r>
            <a:r>
              <a:rPr lang="en-US" sz="2400" b="1" dirty="0" err="1"/>
              <a:t>discriminación</a:t>
            </a:r>
            <a:r>
              <a:rPr lang="en-US" sz="2400" b="1" dirty="0"/>
              <a:t> </a:t>
            </a:r>
          </a:p>
          <a:p>
            <a:pPr marL="342900" indent="-342900">
              <a:buFont typeface="Wingdings"/>
              <a:buChar char="§"/>
            </a:pPr>
            <a:r>
              <a:rPr lang="en-US" sz="2400" b="1" dirty="0" err="1"/>
              <a:t>Debido</a:t>
            </a:r>
            <a:r>
              <a:rPr lang="en-US" sz="2400" b="1" dirty="0"/>
              <a:t> </a:t>
            </a:r>
            <a:r>
              <a:rPr lang="en-US" sz="2400" b="1" dirty="0" err="1"/>
              <a:t>proceso</a:t>
            </a:r>
            <a:r>
              <a:rPr lang="en-US" sz="2000" dirty="0"/>
              <a:t> </a:t>
            </a:r>
          </a:p>
          <a:p>
            <a:endParaRPr lang="en-US" sz="2000" dirty="0"/>
          </a:p>
          <a:p>
            <a:pPr marL="342900" indent="-342900">
              <a:buFont typeface="Wingdings"/>
              <a:buChar char="v"/>
            </a:pPr>
            <a:r>
              <a:rPr lang="en-US" sz="2000" dirty="0" err="1"/>
              <a:t>Estos</a:t>
            </a:r>
            <a:r>
              <a:rPr lang="en-US" sz="2000" dirty="0"/>
              <a:t> derechos se </a:t>
            </a:r>
            <a:r>
              <a:rPr lang="en-US" sz="2000" dirty="0" err="1"/>
              <a:t>encuentran</a:t>
            </a:r>
            <a:r>
              <a:rPr lang="en-US" sz="2000" dirty="0"/>
              <a:t> </a:t>
            </a:r>
            <a:r>
              <a:rPr lang="en-US" sz="2000" dirty="0" err="1"/>
              <a:t>reconocidos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Declaración</a:t>
            </a:r>
            <a:r>
              <a:rPr lang="en-US" sz="2000" dirty="0"/>
              <a:t> Universal de Derechos </a:t>
            </a:r>
            <a:r>
              <a:rPr lang="en-US" sz="2000" dirty="0" err="1"/>
              <a:t>Humanos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el </a:t>
            </a:r>
            <a:r>
              <a:rPr lang="en-US" sz="2000" dirty="0" err="1"/>
              <a:t>Pacto</a:t>
            </a:r>
            <a:r>
              <a:rPr lang="en-US" sz="2000" dirty="0"/>
              <a:t> de San José de Costa Rica y </a:t>
            </a:r>
            <a:r>
              <a:rPr lang="en-US" sz="2000" dirty="0" err="1"/>
              <a:t>en</a:t>
            </a:r>
            <a:r>
              <a:rPr lang="en-US" sz="2000" dirty="0"/>
              <a:t> el </a:t>
            </a:r>
            <a:r>
              <a:rPr lang="en-US" sz="2000" dirty="0" err="1"/>
              <a:t>Pacto</a:t>
            </a:r>
            <a:r>
              <a:rPr lang="en-US" sz="2000" dirty="0"/>
              <a:t> </a:t>
            </a:r>
            <a:r>
              <a:rPr lang="en-US" sz="2000" dirty="0" err="1"/>
              <a:t>Internacional</a:t>
            </a:r>
            <a:r>
              <a:rPr lang="en-US" sz="2000" dirty="0"/>
              <a:t> de Derechos </a:t>
            </a:r>
            <a:r>
              <a:rPr lang="en-US" sz="2000" dirty="0" err="1"/>
              <a:t>Civiles</a:t>
            </a:r>
            <a:r>
              <a:rPr lang="en-US" sz="2000" dirty="0"/>
              <a:t> y </a:t>
            </a:r>
            <a:r>
              <a:rPr lang="en-US" sz="2000" dirty="0" err="1"/>
              <a:t>Políticos</a:t>
            </a:r>
            <a:r>
              <a:rPr lang="en-US" sz="2000" dirty="0"/>
              <a:t>, los </a:t>
            </a:r>
            <a:r>
              <a:rPr lang="en-US" sz="2000" dirty="0" err="1"/>
              <a:t>cuales</a:t>
            </a:r>
            <a:r>
              <a:rPr lang="en-US" sz="2000" dirty="0"/>
              <a:t> </a:t>
            </a:r>
            <a:r>
              <a:rPr lang="en-US" sz="2000" dirty="0" err="1"/>
              <a:t>fueron</a:t>
            </a:r>
            <a:r>
              <a:rPr lang="en-US" sz="2000" dirty="0"/>
              <a:t> </a:t>
            </a:r>
            <a:r>
              <a:rPr lang="en-US" sz="2000" dirty="0" err="1"/>
              <a:t>incorporados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Constitución</a:t>
            </a:r>
            <a:r>
              <a:rPr lang="en-US" sz="2000" dirty="0"/>
              <a:t> Nacional Argentina, </a:t>
            </a:r>
            <a:r>
              <a:rPr lang="en-US" sz="2000" dirty="0" err="1"/>
              <a:t>motivo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el </a:t>
            </a:r>
            <a:r>
              <a:rPr lang="en-US" sz="2000" dirty="0" err="1"/>
              <a:t>cual</a:t>
            </a:r>
            <a:r>
              <a:rPr lang="en-US" sz="2000" dirty="0"/>
              <a:t> </a:t>
            </a:r>
            <a:r>
              <a:rPr lang="en-US" sz="2000" dirty="0" err="1"/>
              <a:t>tienen</a:t>
            </a:r>
            <a:r>
              <a:rPr lang="en-US" sz="2000" dirty="0"/>
              <a:t> </a:t>
            </a:r>
            <a:r>
              <a:rPr lang="en-US" sz="2000" dirty="0" err="1"/>
              <a:t>jerarquía</a:t>
            </a:r>
            <a:r>
              <a:rPr lang="en-US" sz="2000" dirty="0"/>
              <a:t> </a:t>
            </a:r>
            <a:r>
              <a:rPr lang="en-US" sz="2000" dirty="0" err="1"/>
              <a:t>constitucional</a:t>
            </a:r>
            <a:r>
              <a:rPr lang="en-US" sz="2000" dirty="0"/>
              <a:t> y </a:t>
            </a:r>
            <a:r>
              <a:rPr lang="en-US" sz="2000" dirty="0" err="1"/>
              <a:t>deben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 </a:t>
            </a:r>
            <a:r>
              <a:rPr lang="en-US" sz="2000" dirty="0" err="1"/>
              <a:t>garantizados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el </a:t>
            </a:r>
            <a:r>
              <a:rPr lang="en-US" sz="2000" dirty="0" err="1"/>
              <a:t>estado</a:t>
            </a:r>
            <a:r>
              <a:rPr lang="en-US" sz="2000" dirty="0"/>
              <a:t> </a:t>
            </a:r>
            <a:r>
              <a:rPr lang="en-US" sz="2000" dirty="0" err="1"/>
              <a:t>argentino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52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4DCB2372-D0D4-464C-BC20-5B70C68EB54B}"/>
              </a:ext>
            </a:extLst>
          </p:cNvPr>
          <p:cNvSpPr txBox="1"/>
          <p:nvPr/>
        </p:nvSpPr>
        <p:spPr>
          <a:xfrm>
            <a:off x="195331" y="302655"/>
            <a:ext cx="11822801" cy="621708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/>
              <a:t>DERECHOS SOCIALES, ECONOMICOS Y CULTURALES</a:t>
            </a:r>
            <a:r>
              <a:rPr lang="en-US" sz="2800" dirty="0"/>
              <a:t>: </a:t>
            </a:r>
            <a:endParaRPr lang="en-US" sz="2800" dirty="0">
              <a:ea typeface="+mn-lt"/>
              <a:cs typeface="+mn-lt"/>
            </a:endParaRPr>
          </a:p>
          <a:p>
            <a:pPr algn="just"/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 Son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aquellos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vinculados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con el valor de la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igualdad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, y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resguardan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y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promueven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la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existencia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de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condiciones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económicas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sociales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y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culturales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para una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vida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digna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. 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  del </a:t>
            </a:r>
            <a:r>
              <a:rPr lang="en-US" sz="2400" b="1" dirty="0" err="1">
                <a:ea typeface="+mn-lt"/>
                <a:cs typeface="+mn-lt"/>
              </a:rPr>
              <a:t>trabajador</a:t>
            </a:r>
            <a:endParaRPr lang="en-US" sz="2400" b="1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seguridad</a:t>
            </a:r>
            <a:r>
              <a:rPr lang="en-US" sz="2400" b="1" dirty="0">
                <a:ea typeface="+mn-lt"/>
                <a:cs typeface="+mn-lt"/>
              </a:rPr>
              <a:t> social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salud</a:t>
            </a:r>
            <a:endParaRPr lang="en-US" sz="2400" b="1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 a la </a:t>
            </a:r>
            <a:r>
              <a:rPr lang="en-US" sz="2400" b="1" dirty="0" err="1">
                <a:ea typeface="+mn-lt"/>
                <a:cs typeface="+mn-lt"/>
              </a:rPr>
              <a:t>vivienda</a:t>
            </a:r>
            <a:endParaRPr lang="en-US" sz="2400" b="1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educación</a:t>
            </a:r>
            <a:r>
              <a:rPr lang="en-US" sz="2400" b="1" dirty="0">
                <a:ea typeface="+mn-lt"/>
                <a:cs typeface="+mn-lt"/>
              </a:rPr>
              <a:t> 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alimentación</a:t>
            </a:r>
            <a:r>
              <a:rPr lang="en-US" sz="2400" b="1" dirty="0">
                <a:ea typeface="+mn-lt"/>
                <a:cs typeface="+mn-lt"/>
              </a:rPr>
              <a:t> 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una </a:t>
            </a:r>
            <a:r>
              <a:rPr lang="en-US" sz="2400" b="1" dirty="0" err="1">
                <a:ea typeface="+mn-lt"/>
                <a:cs typeface="+mn-lt"/>
              </a:rPr>
              <a:t>niñez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digna</a:t>
            </a:r>
            <a:endParaRPr lang="en-US" sz="2400" b="1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diversidad</a:t>
            </a:r>
            <a:r>
              <a:rPr lang="en-US" sz="2400" b="1" dirty="0">
                <a:ea typeface="+mn-lt"/>
                <a:cs typeface="+mn-lt"/>
              </a:rPr>
              <a:t> de </a:t>
            </a:r>
            <a:r>
              <a:rPr lang="en-US" sz="2400" b="1" dirty="0" err="1">
                <a:ea typeface="+mn-lt"/>
                <a:cs typeface="+mn-lt"/>
              </a:rPr>
              <a:t>costumbres</a:t>
            </a:r>
            <a:r>
              <a:rPr lang="en-US" sz="2400" b="1" dirty="0">
                <a:ea typeface="+mn-lt"/>
                <a:cs typeface="+mn-lt"/>
              </a:rPr>
              <a:t>, 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información</a:t>
            </a:r>
            <a:endParaRPr lang="en-US" sz="2400" b="1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b="1" dirty="0">
                <a:ea typeface="+mn-lt"/>
                <a:cs typeface="+mn-lt"/>
              </a:rPr>
              <a:t>Derecho a la </a:t>
            </a:r>
            <a:r>
              <a:rPr lang="en-US" sz="2400" b="1" dirty="0" err="1">
                <a:ea typeface="+mn-lt"/>
                <a:cs typeface="+mn-lt"/>
              </a:rPr>
              <a:t>comunicación</a:t>
            </a:r>
            <a:r>
              <a:rPr lang="en-US" sz="2400" b="1" dirty="0">
                <a:ea typeface="+mn-lt"/>
                <a:cs typeface="+mn-lt"/>
              </a:rPr>
              <a:t> </a:t>
            </a:r>
            <a:endParaRPr lang="en-US" b="1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algn="just">
              <a:buFont typeface="Wingdings"/>
              <a:buChar char="v"/>
            </a:pPr>
            <a:r>
              <a:rPr lang="en-US" sz="2000" b="1" dirty="0" err="1">
                <a:ea typeface="+mn-lt"/>
                <a:cs typeface="+mn-lt"/>
              </a:rPr>
              <a:t>Estos</a:t>
            </a:r>
            <a:r>
              <a:rPr lang="en-US" sz="2000" b="1" dirty="0">
                <a:ea typeface="+mn-lt"/>
                <a:cs typeface="+mn-lt"/>
              </a:rPr>
              <a:t> derechos se </a:t>
            </a:r>
            <a:r>
              <a:rPr lang="en-US" sz="2000" b="1" dirty="0" err="1">
                <a:ea typeface="+mn-lt"/>
                <a:cs typeface="+mn-lt"/>
              </a:rPr>
              <a:t>encuentran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reconocidos</a:t>
            </a:r>
            <a:r>
              <a:rPr lang="en-US" sz="2000" b="1" dirty="0">
                <a:ea typeface="+mn-lt"/>
                <a:cs typeface="+mn-lt"/>
              </a:rPr>
              <a:t> en el </a:t>
            </a:r>
            <a:r>
              <a:rPr lang="en-US" sz="2000" b="1" dirty="0" err="1">
                <a:ea typeface="+mn-lt"/>
                <a:cs typeface="+mn-lt"/>
              </a:rPr>
              <a:t>Pacto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Internacional</a:t>
            </a:r>
            <a:r>
              <a:rPr lang="en-US" sz="2000" b="1" dirty="0">
                <a:ea typeface="+mn-lt"/>
                <a:cs typeface="+mn-lt"/>
              </a:rPr>
              <a:t> de Derechos </a:t>
            </a:r>
            <a:r>
              <a:rPr lang="en-US" sz="2000" b="1" dirty="0" err="1">
                <a:ea typeface="+mn-lt"/>
                <a:cs typeface="+mn-lt"/>
              </a:rPr>
              <a:t>Económicos</a:t>
            </a:r>
            <a:r>
              <a:rPr lang="en-US" sz="2000" b="1" dirty="0">
                <a:ea typeface="+mn-lt"/>
                <a:cs typeface="+mn-lt"/>
              </a:rPr>
              <a:t>, </a:t>
            </a:r>
            <a:r>
              <a:rPr lang="en-US" sz="2000" b="1" dirty="0" err="1">
                <a:ea typeface="+mn-lt"/>
                <a:cs typeface="+mn-lt"/>
              </a:rPr>
              <a:t>Sociales</a:t>
            </a:r>
            <a:r>
              <a:rPr lang="en-US" sz="2000" b="1" dirty="0">
                <a:ea typeface="+mn-lt"/>
                <a:cs typeface="+mn-lt"/>
              </a:rPr>
              <a:t> y </a:t>
            </a:r>
            <a:r>
              <a:rPr lang="en-US" sz="2000" b="1" dirty="0" err="1">
                <a:ea typeface="+mn-lt"/>
                <a:cs typeface="+mn-lt"/>
              </a:rPr>
              <a:t>Culturales</a:t>
            </a:r>
            <a:r>
              <a:rPr lang="en-US" sz="2000" b="1" dirty="0">
                <a:ea typeface="+mn-lt"/>
                <a:cs typeface="+mn-lt"/>
              </a:rPr>
              <a:t>, y en Argentina </a:t>
            </a:r>
            <a:r>
              <a:rPr lang="en-US" sz="2000" b="1" dirty="0" err="1">
                <a:ea typeface="+mn-lt"/>
                <a:cs typeface="+mn-lt"/>
              </a:rPr>
              <a:t>también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cuentan</a:t>
            </a:r>
            <a:r>
              <a:rPr lang="en-US" sz="2000" b="1" dirty="0">
                <a:ea typeface="+mn-lt"/>
                <a:cs typeface="+mn-lt"/>
              </a:rPr>
              <a:t> con </a:t>
            </a:r>
            <a:r>
              <a:rPr lang="en-US" sz="2000" b="1" dirty="0" err="1">
                <a:ea typeface="+mn-lt"/>
                <a:cs typeface="+mn-lt"/>
              </a:rPr>
              <a:t>jerarquía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constitucional</a:t>
            </a:r>
            <a:r>
              <a:rPr lang="en-US" sz="2000" b="1" dirty="0">
                <a:ea typeface="+mn-lt"/>
                <a:cs typeface="+mn-lt"/>
              </a:rPr>
              <a:t>. </a:t>
            </a:r>
            <a:endParaRPr lang="en-US" sz="2000" b="1" dirty="0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67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9E99DD-BB99-4FB4-9B28-FBAD588E5799}"/>
              </a:ext>
            </a:extLst>
          </p:cNvPr>
          <p:cNvSpPr txBox="1"/>
          <p:nvPr/>
        </p:nvSpPr>
        <p:spPr>
          <a:xfrm>
            <a:off x="377782" y="1654934"/>
            <a:ext cx="11447168" cy="3847207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</a:rPr>
              <a:t>LOS DERECHOS COLECTIVOS DE LA HUMANIDAD</a:t>
            </a:r>
            <a:r>
              <a:rPr lang="en-US" sz="2400" b="1" dirty="0">
                <a:solidFill>
                  <a:schemeClr val="bg1"/>
                </a:solidFill>
              </a:rPr>
              <a:t> :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dirty="0" err="1">
                <a:solidFill>
                  <a:schemeClr val="bg1"/>
                </a:solidFill>
              </a:rPr>
              <a:t>También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denominados</a:t>
            </a:r>
            <a:r>
              <a:rPr lang="en-US" sz="2400" dirty="0">
                <a:solidFill>
                  <a:schemeClr val="bg1"/>
                </a:solidFill>
              </a:rPr>
              <a:t> derechos </a:t>
            </a:r>
            <a:r>
              <a:rPr lang="en-US" sz="2400" dirty="0" err="1">
                <a:solidFill>
                  <a:schemeClr val="bg1"/>
                </a:solidFill>
              </a:rPr>
              <a:t>solidarios</a:t>
            </a:r>
            <a:r>
              <a:rPr lang="en-US" sz="2400" dirty="0">
                <a:solidFill>
                  <a:schemeClr val="bg1"/>
                </a:solidFill>
              </a:rPr>
              <a:t> o derechos de los pueblos</a:t>
            </a:r>
            <a:r>
              <a:rPr lang="en-US" sz="2400" b="1" dirty="0">
                <a:solidFill>
                  <a:schemeClr val="bg1"/>
                </a:solidFill>
              </a:rPr>
              <a:t>,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como</a:t>
            </a:r>
            <a:r>
              <a:rPr lang="en-US" sz="2400" dirty="0">
                <a:solidFill>
                  <a:schemeClr val="bg1"/>
                </a:solidFill>
              </a:rPr>
              <a:t> los: </a:t>
            </a:r>
            <a:endParaRPr lang="en-US" sz="2400" dirty="0">
              <a:solidFill>
                <a:schemeClr val="bg1"/>
              </a:solidFill>
              <a:cs typeface="Calibri"/>
            </a:endParaRPr>
          </a:p>
          <a:p>
            <a:pPr marL="342900" indent="-342900">
              <a:buFont typeface="Wingdings"/>
              <a:buChar char="§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Derechos al </a:t>
            </a:r>
            <a:r>
              <a:rPr lang="en-US" sz="2400" b="1" dirty="0" err="1">
                <a:solidFill>
                  <a:schemeClr val="bg1"/>
                </a:solidFill>
              </a:rPr>
              <a:t>desarrollo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Derecho a la libre </a:t>
            </a:r>
            <a:r>
              <a:rPr lang="en-US" sz="2400" b="1" dirty="0" err="1">
                <a:solidFill>
                  <a:schemeClr val="bg1"/>
                </a:solidFill>
              </a:rPr>
              <a:t>determinación</a:t>
            </a:r>
            <a:endParaRPr lang="en-US" sz="2400" b="1" dirty="0" err="1">
              <a:solidFill>
                <a:schemeClr val="bg1"/>
              </a:solidFill>
              <a:cs typeface="Calibri"/>
            </a:endParaRPr>
          </a:p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Derecho al medio </a:t>
            </a:r>
            <a:r>
              <a:rPr lang="en-US" sz="2400" b="1" dirty="0" err="1">
                <a:solidFill>
                  <a:schemeClr val="bg1"/>
                </a:solidFill>
              </a:rPr>
              <a:t>ambiente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sano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Derecho a la </a:t>
            </a:r>
            <a:r>
              <a:rPr lang="en-US" sz="2400" b="1" dirty="0" err="1">
                <a:solidFill>
                  <a:schemeClr val="bg1"/>
                </a:solidFill>
              </a:rPr>
              <a:t>paz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Derechos </a:t>
            </a:r>
            <a:r>
              <a:rPr lang="en-US" sz="2400" b="1" dirty="0" err="1">
                <a:solidFill>
                  <a:schemeClr val="bg1"/>
                </a:solidFill>
              </a:rPr>
              <a:t>reproductivos</a:t>
            </a:r>
            <a:r>
              <a:rPr lang="en-US" sz="2400" b="1" dirty="0">
                <a:solidFill>
                  <a:schemeClr val="bg1"/>
                </a:solidFill>
              </a:rPr>
              <a:t> y </a:t>
            </a:r>
            <a:r>
              <a:rPr lang="en-US" sz="2400" b="1" dirty="0" err="1">
                <a:solidFill>
                  <a:schemeClr val="bg1"/>
                </a:solidFill>
              </a:rPr>
              <a:t>sexuales</a:t>
            </a:r>
            <a:endParaRPr lang="en-US" b="1" dirty="0" err="1">
              <a:solidFill>
                <a:schemeClr val="bg1"/>
              </a:solidFill>
            </a:endParaRPr>
          </a:p>
          <a:p>
            <a:pPr marL="342900" indent="-342900">
              <a:buFont typeface="Wingdings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Derechos de los </a:t>
            </a:r>
            <a:r>
              <a:rPr lang="en-US" sz="2400" b="1" dirty="0" err="1">
                <a:solidFill>
                  <a:schemeClr val="bg1"/>
                </a:solidFill>
              </a:rPr>
              <a:t>consumidores</a:t>
            </a:r>
            <a:r>
              <a:rPr lang="en-US" sz="2400" b="1" dirty="0">
                <a:solidFill>
                  <a:schemeClr val="bg1"/>
                </a:solidFill>
              </a:rPr>
              <a:t> y de los </a:t>
            </a:r>
            <a:r>
              <a:rPr lang="en-US" sz="2400" b="1" dirty="0" err="1">
                <a:solidFill>
                  <a:schemeClr val="bg1"/>
                </a:solidFill>
              </a:rPr>
              <a:t>usuarios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b="1" dirty="0">
              <a:solidFill>
                <a:schemeClr val="bg1"/>
              </a:solidFill>
              <a:cs typeface="Calibri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6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1F3DE9-6EE8-4462-89F7-9925EDEEACA0}"/>
              </a:ext>
            </a:extLst>
          </p:cNvPr>
          <p:cNvSpPr txBox="1"/>
          <p:nvPr/>
        </p:nvSpPr>
        <p:spPr>
          <a:xfrm>
            <a:off x="71192" y="2294586"/>
            <a:ext cx="11935494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 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Declaración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Universal de Derechos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Humanos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(1948) </a:t>
            </a:r>
            <a:endParaRPr lang="en-US" sz="2000" dirty="0">
              <a:solidFill>
                <a:schemeClr val="bg1"/>
              </a:solidFill>
              <a:cs typeface="Calibri"/>
            </a:endParaRP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Declaración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Americana de Derechos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Deberes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del Hombre (1948) </a:t>
            </a:r>
            <a:endParaRPr lang="en-US" sz="2000" dirty="0">
              <a:solidFill>
                <a:schemeClr val="bg1"/>
              </a:solidFill>
              <a:cs typeface="Calibri"/>
            </a:endParaRP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Pacto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Internacional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Derechos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Económicos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Sociales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Culturales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(1966) 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Pacto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Internacional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Derechos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Civiles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Políticos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(1966)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sus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protocolos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facultativos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(El primero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trata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el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tema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los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reclamos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por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parte de los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individuos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el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segundo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el de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abolición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pena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muerte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). 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Convención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Americana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sobre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Derechos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Humanos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Pacto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San José de Costa Rica (1969) 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Convención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sobre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Eliminación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todas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las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formas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Discriminación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contra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Mujer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(1979)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 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Convención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Contra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Tortura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otros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Tratos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o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Penas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Crueles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e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Inhumanos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o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Degradantes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1984)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 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Convención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Interamericana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para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prevenir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sancionar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tortura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(1985)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 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Protocolo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adicional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 la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Convención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Americana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materia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Derechos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Económicos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Sociales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Culturales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Protocolo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San Salvador (1988)</a:t>
            </a: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 •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Convención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+mn-lt"/>
                <a:cs typeface="+mn-lt"/>
              </a:rPr>
              <a:t>sobre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los Derechos del Niño y de la Niña (1989</a:t>
            </a:r>
            <a:r>
              <a:rPr lang="en-US" sz="2000" dirty="0">
                <a:ea typeface="+mn-lt"/>
                <a:cs typeface="+mn-lt"/>
              </a:rPr>
              <a:t>)</a:t>
            </a:r>
            <a:endParaRPr lang="en-US" sz="2000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A3C6541-1083-4504-B076-B1BB74FB4A73}"/>
              </a:ext>
            </a:extLst>
          </p:cNvPr>
          <p:cNvSpPr/>
          <p:nvPr/>
        </p:nvSpPr>
        <p:spPr>
          <a:xfrm>
            <a:off x="791111" y="230609"/>
            <a:ext cx="7040449" cy="91601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latin typeface="Corbel"/>
              </a:rPr>
              <a:t>¿</a:t>
            </a:r>
            <a:r>
              <a:rPr lang="en-US" sz="2800" b="0" i="0" u="none" strike="noStrike" dirty="0">
                <a:solidFill>
                  <a:srgbClr val="000000"/>
                </a:solidFill>
                <a:latin typeface="Corbel"/>
              </a:rPr>
              <a:t> DONDE SE ENCUENTRAN RECONOCIDOS LOS DDHH ?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6CEA13-BFA1-4003-9AF8-119ACDF6FC83}"/>
              </a:ext>
            </a:extLst>
          </p:cNvPr>
          <p:cNvSpPr txBox="1"/>
          <p:nvPr/>
        </p:nvSpPr>
        <p:spPr>
          <a:xfrm>
            <a:off x="244969" y="1379023"/>
            <a:ext cx="1156522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Algunas</a:t>
            </a:r>
            <a:r>
              <a:rPr lang="en-US" sz="2000" b="1" dirty="0">
                <a:solidFill>
                  <a:schemeClr val="bg1"/>
                </a:solidFill>
              </a:rPr>
              <a:t> de las </a:t>
            </a:r>
            <a:r>
              <a:rPr lang="en-US" sz="2000" b="1" dirty="0" err="1">
                <a:solidFill>
                  <a:schemeClr val="bg1"/>
                </a:solidFill>
              </a:rPr>
              <a:t>principales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estructuras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normativas</a:t>
            </a:r>
            <a:r>
              <a:rPr lang="en-US" sz="2000" b="1" dirty="0">
                <a:solidFill>
                  <a:schemeClr val="bg1"/>
                </a:solidFill>
              </a:rPr>
              <a:t> que </a:t>
            </a:r>
            <a:r>
              <a:rPr lang="en-US" sz="2000" b="1" dirty="0" err="1">
                <a:solidFill>
                  <a:schemeClr val="bg1"/>
                </a:solidFill>
              </a:rPr>
              <a:t>resguardan</a:t>
            </a:r>
            <a:r>
              <a:rPr lang="en-US" sz="2000" b="1" dirty="0">
                <a:solidFill>
                  <a:schemeClr val="bg1"/>
                </a:solidFill>
              </a:rPr>
              <a:t> y </a:t>
            </a:r>
            <a:r>
              <a:rPr lang="en-US" sz="2000" b="1" dirty="0" err="1">
                <a:solidFill>
                  <a:schemeClr val="bg1"/>
                </a:solidFill>
              </a:rPr>
              <a:t>promueven</a:t>
            </a:r>
            <a:r>
              <a:rPr lang="en-US" sz="2000" b="1" dirty="0">
                <a:solidFill>
                  <a:schemeClr val="bg1"/>
                </a:solidFill>
              </a:rPr>
              <a:t> los Derechos </a:t>
            </a:r>
            <a:r>
              <a:rPr lang="en-US" sz="2000" b="1" dirty="0" err="1">
                <a:solidFill>
                  <a:schemeClr val="bg1"/>
                </a:solidFill>
              </a:rPr>
              <a:t>Humanos</a:t>
            </a:r>
            <a:r>
              <a:rPr lang="en-US" sz="2000" b="1" dirty="0">
                <a:solidFill>
                  <a:schemeClr val="bg1"/>
                </a:solidFill>
              </a:rPr>
              <a:t> son las </a:t>
            </a:r>
            <a:r>
              <a:rPr lang="en-US" sz="2000" b="1" dirty="0" err="1">
                <a:solidFill>
                  <a:schemeClr val="bg1"/>
                </a:solidFill>
              </a:rPr>
              <a:t>siguientes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46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4" y="-351910"/>
            <a:ext cx="11465416" cy="3101126"/>
          </a:xfrm>
        </p:spPr>
        <p:txBody>
          <a:bodyPr>
            <a:normAutofit/>
          </a:bodyPr>
          <a:lstStyle/>
          <a:p>
            <a:r>
              <a:rPr lang="es-ES" dirty="0">
                <a:cs typeface="Calibri Light"/>
              </a:rPr>
              <a:t>¿Que son los Derechos Humanos?</a:t>
            </a:r>
          </a:p>
          <a:p>
            <a:endParaRPr lang="es-ES" dirty="0">
              <a:cs typeface="Calibri Ligh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145560" cy="138816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dirty="0">
              <a:latin typeface="Calibri"/>
              <a:cs typeface="Calibri"/>
            </a:endParaRP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C5625F-5D98-463A-9887-EB1FD4E53AF5}"/>
              </a:ext>
            </a:extLst>
          </p:cNvPr>
          <p:cNvSpPr txBox="1"/>
          <p:nvPr/>
        </p:nvSpPr>
        <p:spPr>
          <a:xfrm>
            <a:off x="774164" y="2607531"/>
            <a:ext cx="11239500" cy="28315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3200" dirty="0">
                <a:latin typeface="Arial Black"/>
                <a:cs typeface="Calibri"/>
              </a:rPr>
              <a:t> Son derechos que </a:t>
            </a:r>
            <a:r>
              <a:rPr lang="en-US" sz="3200" dirty="0" err="1">
                <a:latin typeface="Arial Black"/>
                <a:cs typeface="Calibri"/>
              </a:rPr>
              <a:t>tienen</a:t>
            </a:r>
            <a:r>
              <a:rPr lang="en-US" sz="3200" dirty="0">
                <a:latin typeface="Arial Black"/>
                <a:cs typeface="Calibri"/>
              </a:rPr>
              <a:t> las personas </a:t>
            </a:r>
            <a:r>
              <a:rPr lang="en-US" sz="3200" dirty="0" err="1">
                <a:latin typeface="Arial Black"/>
                <a:cs typeface="Calibri"/>
              </a:rPr>
              <a:t>por</a:t>
            </a:r>
            <a:r>
              <a:rPr lang="en-US" sz="3200" dirty="0">
                <a:latin typeface="Arial Black"/>
                <a:cs typeface="Calibri"/>
              </a:rPr>
              <a:t> el solo </a:t>
            </a:r>
            <a:r>
              <a:rPr lang="en-US" sz="3200" dirty="0" err="1">
                <a:latin typeface="Arial Black"/>
                <a:cs typeface="Calibri"/>
              </a:rPr>
              <a:t>hecho</a:t>
            </a:r>
            <a:r>
              <a:rPr lang="en-US" sz="3200" dirty="0">
                <a:latin typeface="Arial Black"/>
                <a:cs typeface="Calibri"/>
              </a:rPr>
              <a:t> de </a:t>
            </a:r>
            <a:r>
              <a:rPr lang="en-US" sz="3200" dirty="0" err="1">
                <a:latin typeface="Arial Black"/>
                <a:cs typeface="Calibri"/>
              </a:rPr>
              <a:t>serlo</a:t>
            </a:r>
            <a:r>
              <a:rPr lang="en-US" sz="3200" dirty="0">
                <a:latin typeface="Arial Black"/>
                <a:cs typeface="Calibri"/>
              </a:rPr>
              <a:t>. </a:t>
            </a:r>
            <a:r>
              <a:rPr lang="en-US" sz="3200" dirty="0" smtClean="0">
                <a:latin typeface="Arial Black"/>
                <a:cs typeface="Calibri"/>
              </a:rPr>
              <a:t>Son </a:t>
            </a:r>
            <a:r>
              <a:rPr lang="en-US" sz="3200" dirty="0" err="1">
                <a:latin typeface="Arial Black"/>
                <a:cs typeface="Calibri"/>
              </a:rPr>
              <a:t>inherentes</a:t>
            </a:r>
            <a:r>
              <a:rPr lang="en-US" sz="3200" dirty="0">
                <a:latin typeface="Arial Black"/>
                <a:cs typeface="Calibri"/>
              </a:rPr>
              <a:t> al </a:t>
            </a:r>
            <a:r>
              <a:rPr lang="en-US" sz="3200" dirty="0" err="1">
                <a:latin typeface="Arial Black"/>
                <a:cs typeface="Calibri"/>
              </a:rPr>
              <a:t>ser</a:t>
            </a:r>
            <a:r>
              <a:rPr lang="en-US" sz="3200" dirty="0">
                <a:latin typeface="Arial Black"/>
                <a:cs typeface="Calibri"/>
              </a:rPr>
              <a:t> </a:t>
            </a:r>
            <a:r>
              <a:rPr lang="en-US" sz="3200" dirty="0" err="1">
                <a:latin typeface="Arial Black"/>
                <a:cs typeface="Calibri"/>
              </a:rPr>
              <a:t>humano</a:t>
            </a:r>
            <a:r>
              <a:rPr lang="en-US" sz="3200" dirty="0">
                <a:latin typeface="Arial Black"/>
                <a:cs typeface="Calibri"/>
              </a:rPr>
              <a:t> </a:t>
            </a:r>
            <a:r>
              <a:rPr lang="en-US" sz="3200" dirty="0" err="1">
                <a:latin typeface="Arial Black"/>
                <a:cs typeface="Calibri"/>
              </a:rPr>
              <a:t>independientemente</a:t>
            </a:r>
            <a:r>
              <a:rPr lang="en-US" sz="3200" dirty="0">
                <a:latin typeface="Arial Black"/>
                <a:cs typeface="Calibri"/>
              </a:rPr>
              <a:t> de las </a:t>
            </a:r>
            <a:r>
              <a:rPr lang="en-US" sz="3200" dirty="0" err="1">
                <a:latin typeface="Arial Black"/>
                <a:cs typeface="Calibri"/>
              </a:rPr>
              <a:t>diferencias</a:t>
            </a:r>
            <a:r>
              <a:rPr lang="en-US" sz="3200" dirty="0">
                <a:latin typeface="Arial Black"/>
                <a:cs typeface="Calibri"/>
              </a:rPr>
              <a:t> </a:t>
            </a:r>
            <a:r>
              <a:rPr lang="en-US" sz="3200" dirty="0" err="1">
                <a:latin typeface="Arial Black"/>
                <a:cs typeface="Calibri"/>
              </a:rPr>
              <a:t>nacionales</a:t>
            </a:r>
            <a:r>
              <a:rPr lang="en-US" sz="3200" dirty="0">
                <a:latin typeface="Arial Black"/>
                <a:cs typeface="Calibri"/>
              </a:rPr>
              <a:t>, </a:t>
            </a:r>
            <a:r>
              <a:rPr lang="en-US" sz="3200" dirty="0" err="1" smtClean="0">
                <a:latin typeface="Arial Black"/>
                <a:cs typeface="Calibri"/>
              </a:rPr>
              <a:t>étnicas</a:t>
            </a:r>
            <a:r>
              <a:rPr lang="en-US" sz="3200" dirty="0" smtClean="0">
                <a:latin typeface="Arial Black"/>
                <a:cs typeface="Calibri"/>
              </a:rPr>
              <a:t>, </a:t>
            </a:r>
            <a:r>
              <a:rPr lang="en-US" sz="3200" dirty="0" err="1" smtClean="0">
                <a:latin typeface="Arial Black"/>
                <a:cs typeface="Calibri"/>
              </a:rPr>
              <a:t>culturales</a:t>
            </a:r>
            <a:r>
              <a:rPr lang="en-US" sz="3200" dirty="0">
                <a:latin typeface="Arial Black"/>
                <a:cs typeface="Calibri"/>
              </a:rPr>
              <a:t>, </a:t>
            </a:r>
            <a:r>
              <a:rPr lang="en-US" sz="3200" dirty="0" err="1">
                <a:latin typeface="Arial Black"/>
                <a:cs typeface="Calibri"/>
              </a:rPr>
              <a:t>religiosas</a:t>
            </a:r>
            <a:r>
              <a:rPr lang="en-US" sz="3200" dirty="0">
                <a:latin typeface="Arial Black"/>
                <a:cs typeface="Calibri"/>
              </a:rPr>
              <a:t>, </a:t>
            </a:r>
            <a:r>
              <a:rPr lang="en-US" sz="3200" dirty="0" err="1">
                <a:latin typeface="Arial Black"/>
                <a:cs typeface="Calibri"/>
              </a:rPr>
              <a:t>sociales</a:t>
            </a:r>
            <a:r>
              <a:rPr lang="en-US" sz="3200" dirty="0">
                <a:latin typeface="Arial Black"/>
                <a:cs typeface="Calibri"/>
              </a:rPr>
              <a:t> o </a:t>
            </a:r>
            <a:r>
              <a:rPr lang="en-US" sz="3200" dirty="0" err="1">
                <a:latin typeface="Arial Black"/>
                <a:cs typeface="Calibri"/>
              </a:rPr>
              <a:t>políticas</a:t>
            </a:r>
            <a:r>
              <a:rPr lang="en-US" sz="3200" dirty="0">
                <a:latin typeface="Arial Black"/>
                <a:cs typeface="Calibri"/>
              </a:rPr>
              <a:t> ( O N U)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EEEB8-D496-4C88-9A70-DAAA5ED13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900" y="637563"/>
            <a:ext cx="8640201" cy="3070370"/>
          </a:xfrm>
        </p:spPr>
        <p:txBody>
          <a:bodyPr anchor="b">
            <a:normAutofit/>
          </a:bodyPr>
          <a:lstStyle/>
          <a:p>
            <a:endParaRPr lang="en-US" sz="4000" b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4BE925-037E-4403-B70F-A7652AE33D2E}"/>
              </a:ext>
            </a:extLst>
          </p:cNvPr>
          <p:cNvSpPr txBox="1"/>
          <p:nvPr/>
        </p:nvSpPr>
        <p:spPr>
          <a:xfrm>
            <a:off x="139700" y="927100"/>
            <a:ext cx="11899900" cy="57861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</a:t>
            </a:r>
            <a:r>
              <a:rPr lang="en-US" b="1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F</a:t>
            </a:r>
            <a:r>
              <a:rPr lang="en-US" sz="2000" b="1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ue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proclamada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por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la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Asamblea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General de las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Naciones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Unidas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en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París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, el 10 de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diciembre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de 1948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en</a:t>
            </a:r>
            <a:r>
              <a:rPr lang="en-US" sz="2000" b="1" i="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su</a:t>
            </a:r>
            <a:r>
              <a:rPr lang="en-US" sz="20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Resolucion</a:t>
            </a:r>
            <a:r>
              <a:rPr lang="en-US" sz="20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217 y </a:t>
            </a:r>
            <a:r>
              <a:rPr lang="en-US" sz="2000" b="1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está</a:t>
            </a:r>
            <a:r>
              <a:rPr lang="en-US" sz="20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 </a:t>
            </a:r>
            <a:r>
              <a:rPr lang="en-US" sz="2000" b="1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compuesta</a:t>
            </a:r>
            <a:r>
              <a:rPr lang="en-US" sz="20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de 30 derechos y </a:t>
            </a:r>
            <a:r>
              <a:rPr lang="en-US" sz="2000" b="1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libertades</a:t>
            </a:r>
            <a:r>
              <a:rPr lang="en-US" sz="20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.</a:t>
            </a:r>
            <a:endParaRPr lang="en-US" sz="2000" b="1" i="0" dirty="0">
              <a:solidFill>
                <a:schemeClr val="bg1"/>
              </a:solidFill>
              <a:latin typeface="Roboto"/>
              <a:ea typeface="Roboto"/>
              <a:cs typeface="Roboto"/>
              <a:hlinkClick r:id="rId2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Todos</a:t>
            </a:r>
            <a:r>
              <a:rPr lang="en-US" sz="2000" dirty="0">
                <a:ea typeface="+mn-lt"/>
                <a:cs typeface="+mn-lt"/>
              </a:rPr>
              <a:t> los </a:t>
            </a:r>
            <a:r>
              <a:rPr lang="en-US" sz="2000" dirty="0" err="1">
                <a:ea typeface="+mn-lt"/>
                <a:cs typeface="+mn-lt"/>
              </a:rPr>
              <a:t>seres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humanos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nacen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libres</a:t>
            </a:r>
            <a:r>
              <a:rPr lang="en-US" sz="2000" b="1" dirty="0">
                <a:ea typeface="+mn-lt"/>
                <a:cs typeface="+mn-lt"/>
              </a:rPr>
              <a:t> e </a:t>
            </a:r>
            <a:r>
              <a:rPr lang="en-US" sz="2000" b="1" dirty="0" err="1">
                <a:ea typeface="+mn-lt"/>
                <a:cs typeface="+mn-lt"/>
              </a:rPr>
              <a:t>iguales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b="1" dirty="0" err="1">
                <a:ea typeface="+mn-lt"/>
                <a:cs typeface="+mn-lt"/>
              </a:rPr>
              <a:t>Todas</a:t>
            </a:r>
            <a:r>
              <a:rPr lang="en-US" sz="2000" b="1" dirty="0">
                <a:ea typeface="+mn-lt"/>
                <a:cs typeface="+mn-lt"/>
              </a:rPr>
              <a:t> las personas </a:t>
            </a:r>
            <a:r>
              <a:rPr lang="en-US" sz="2000" b="1" dirty="0" err="1">
                <a:ea typeface="+mn-lt"/>
                <a:cs typeface="+mn-lt"/>
              </a:rPr>
              <a:t>tienen</a:t>
            </a:r>
            <a:r>
              <a:rPr lang="en-US" sz="2000" b="1" dirty="0">
                <a:ea typeface="+mn-lt"/>
                <a:cs typeface="+mn-lt"/>
              </a:rPr>
              <a:t> los derechos </a:t>
            </a:r>
            <a:r>
              <a:rPr lang="en-US" sz="2000" dirty="0" err="1">
                <a:ea typeface="+mn-lt"/>
                <a:cs typeface="+mn-lt"/>
              </a:rPr>
              <a:t>proclamados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esta</a:t>
            </a:r>
            <a:r>
              <a:rPr lang="en-US" sz="2000" dirty="0">
                <a:ea typeface="+mn-lt"/>
                <a:cs typeface="+mn-lt"/>
              </a:rPr>
              <a:t> carta.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Todo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individuo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 la </a:t>
            </a:r>
            <a:r>
              <a:rPr lang="en-US" sz="2000" b="1" dirty="0" err="1">
                <a:ea typeface="+mn-lt"/>
                <a:cs typeface="+mn-lt"/>
              </a:rPr>
              <a:t>vida</a:t>
            </a:r>
            <a:r>
              <a:rPr lang="en-US" sz="2000" b="1" dirty="0">
                <a:ea typeface="+mn-lt"/>
                <a:cs typeface="+mn-lt"/>
              </a:rPr>
              <a:t>, la </a:t>
            </a:r>
            <a:r>
              <a:rPr lang="en-US" sz="2000" b="1" dirty="0" err="1">
                <a:ea typeface="+mn-lt"/>
                <a:cs typeface="+mn-lt"/>
              </a:rPr>
              <a:t>libertad</a:t>
            </a:r>
            <a:r>
              <a:rPr lang="en-US" sz="2000" b="1" dirty="0">
                <a:ea typeface="+mn-lt"/>
                <a:cs typeface="+mn-lt"/>
              </a:rPr>
              <a:t> y la </a:t>
            </a:r>
            <a:r>
              <a:rPr lang="en-US" sz="2000" b="1" dirty="0" err="1">
                <a:ea typeface="+mn-lt"/>
                <a:cs typeface="+mn-lt"/>
              </a:rPr>
              <a:t>seguridad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Nadie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será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sometido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b="1" dirty="0">
                <a:ea typeface="+mn-lt"/>
                <a:cs typeface="+mn-lt"/>
              </a:rPr>
              <a:t>a </a:t>
            </a:r>
            <a:r>
              <a:rPr lang="en-US" sz="2000" b="1" dirty="0" err="1">
                <a:ea typeface="+mn-lt"/>
                <a:cs typeface="+mn-lt"/>
              </a:rPr>
              <a:t>esclavitud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ni</a:t>
            </a:r>
            <a:r>
              <a:rPr lang="en-US" sz="2000" b="1" dirty="0">
                <a:ea typeface="+mn-lt"/>
                <a:cs typeface="+mn-lt"/>
              </a:rPr>
              <a:t> a </a:t>
            </a:r>
            <a:r>
              <a:rPr lang="en-US" sz="2000" b="1" dirty="0" err="1">
                <a:ea typeface="+mn-lt"/>
                <a:cs typeface="+mn-lt"/>
              </a:rPr>
              <a:t>servidumbre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Nadie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será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sometido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b="1" dirty="0">
                <a:ea typeface="+mn-lt"/>
                <a:cs typeface="+mn-lt"/>
              </a:rPr>
              <a:t>a </a:t>
            </a:r>
            <a:r>
              <a:rPr lang="en-US" sz="2000" b="1" dirty="0" err="1">
                <a:ea typeface="+mn-lt"/>
                <a:cs typeface="+mn-lt"/>
              </a:rPr>
              <a:t>penas</a:t>
            </a:r>
            <a:r>
              <a:rPr lang="en-US" sz="2000" b="1" dirty="0">
                <a:ea typeface="+mn-lt"/>
                <a:cs typeface="+mn-lt"/>
              </a:rPr>
              <a:t>, </a:t>
            </a:r>
            <a:r>
              <a:rPr lang="en-US" sz="2000" b="1" dirty="0" err="1">
                <a:ea typeface="+mn-lt"/>
                <a:cs typeface="+mn-lt"/>
              </a:rPr>
              <a:t>torturas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ni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tratos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crueles</a:t>
            </a:r>
            <a:r>
              <a:rPr lang="en-US" sz="2000" b="1" dirty="0">
                <a:ea typeface="+mn-lt"/>
                <a:cs typeface="+mn-lt"/>
              </a:rPr>
              <a:t> o </a:t>
            </a:r>
            <a:r>
              <a:rPr lang="en-US" sz="2000" b="1" dirty="0" err="1">
                <a:ea typeface="+mn-lt"/>
                <a:cs typeface="+mn-lt"/>
              </a:rPr>
              <a:t>inhumanos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Todo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humano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al </a:t>
            </a:r>
            <a:r>
              <a:rPr lang="en-US" sz="2000" dirty="0" err="1">
                <a:ea typeface="+mn-lt"/>
                <a:cs typeface="+mn-lt"/>
              </a:rPr>
              <a:t>reconocimiento</a:t>
            </a:r>
            <a:r>
              <a:rPr lang="en-US" sz="2000" dirty="0">
                <a:ea typeface="+mn-lt"/>
                <a:cs typeface="+mn-lt"/>
              </a:rPr>
              <a:t> de </a:t>
            </a:r>
            <a:r>
              <a:rPr lang="en-US" sz="2000" dirty="0" err="1">
                <a:ea typeface="+mn-lt"/>
                <a:cs typeface="+mn-lt"/>
              </a:rPr>
              <a:t>su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personalidad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juridica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Todos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tienen</a:t>
            </a:r>
            <a:r>
              <a:rPr lang="en-US" sz="2000" dirty="0">
                <a:ea typeface="+mn-lt"/>
                <a:cs typeface="+mn-lt"/>
              </a:rPr>
              <a:t> derecho a la </a:t>
            </a:r>
            <a:r>
              <a:rPr lang="en-US" sz="2000" b="1" dirty="0" err="1">
                <a:ea typeface="+mn-lt"/>
                <a:cs typeface="+mn-lt"/>
              </a:rPr>
              <a:t>protección</a:t>
            </a:r>
            <a:r>
              <a:rPr lang="en-US" sz="2000" b="1" dirty="0">
                <a:ea typeface="+mn-lt"/>
                <a:cs typeface="+mn-lt"/>
              </a:rPr>
              <a:t> contra la </a:t>
            </a:r>
            <a:r>
              <a:rPr lang="en-US" sz="2000" b="1" dirty="0" err="1">
                <a:ea typeface="+mn-lt"/>
                <a:cs typeface="+mn-lt"/>
              </a:rPr>
              <a:t>discriminación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Toda persona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 un </a:t>
            </a:r>
            <a:r>
              <a:rPr lang="en-US" sz="2000" b="1" dirty="0" err="1">
                <a:ea typeface="+mn-lt"/>
                <a:cs typeface="+mn-lt"/>
              </a:rPr>
              <a:t>recurso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efectivo</a:t>
            </a:r>
            <a:r>
              <a:rPr lang="en-US" sz="2000" b="1" dirty="0">
                <a:ea typeface="+mn-lt"/>
                <a:cs typeface="+mn-lt"/>
              </a:rPr>
              <a:t> ante los </a:t>
            </a:r>
            <a:r>
              <a:rPr lang="en-US" sz="2000" b="1" dirty="0" err="1">
                <a:ea typeface="+mn-lt"/>
                <a:cs typeface="+mn-lt"/>
              </a:rPr>
              <a:t>tribunales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Nadie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podrá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ser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detenido</a:t>
            </a:r>
            <a:r>
              <a:rPr lang="en-US" sz="2000" b="1" dirty="0">
                <a:ea typeface="+mn-lt"/>
                <a:cs typeface="+mn-lt"/>
              </a:rPr>
              <a:t>, </a:t>
            </a:r>
            <a:r>
              <a:rPr lang="en-US" sz="2000" b="1" dirty="0" err="1">
                <a:ea typeface="+mn-lt"/>
                <a:cs typeface="+mn-lt"/>
              </a:rPr>
              <a:t>desterrado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ni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preso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arbitrariamente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Toda persona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 un </a:t>
            </a:r>
            <a:r>
              <a:rPr lang="en-US" sz="2000" b="1" dirty="0">
                <a:ea typeface="+mn-lt"/>
                <a:cs typeface="+mn-lt"/>
              </a:rPr>
              <a:t>tribunal </a:t>
            </a:r>
            <a:r>
              <a:rPr lang="en-US" sz="2000" b="1" dirty="0" err="1">
                <a:ea typeface="+mn-lt"/>
                <a:cs typeface="+mn-lt"/>
              </a:rPr>
              <a:t>independiente</a:t>
            </a:r>
            <a:r>
              <a:rPr lang="en-US" sz="2000" b="1" dirty="0">
                <a:ea typeface="+mn-lt"/>
                <a:cs typeface="+mn-lt"/>
              </a:rPr>
              <a:t> e </a:t>
            </a:r>
            <a:r>
              <a:rPr lang="en-US" sz="2000" b="1" dirty="0" err="1">
                <a:ea typeface="+mn-lt"/>
                <a:cs typeface="+mn-lt"/>
              </a:rPr>
              <a:t>imparcial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Toda persona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 la </a:t>
            </a:r>
            <a:r>
              <a:rPr lang="en-US" sz="2000" b="1" dirty="0" err="1">
                <a:ea typeface="+mn-lt"/>
                <a:cs typeface="+mn-lt"/>
              </a:rPr>
              <a:t>presunción</a:t>
            </a:r>
            <a:r>
              <a:rPr lang="en-US" sz="2000" b="1" dirty="0">
                <a:ea typeface="+mn-lt"/>
                <a:cs typeface="+mn-lt"/>
              </a:rPr>
              <a:t> de </a:t>
            </a:r>
            <a:r>
              <a:rPr lang="en-US" sz="2000" b="1" dirty="0" err="1">
                <a:ea typeface="+mn-lt"/>
                <a:cs typeface="+mn-lt"/>
              </a:rPr>
              <a:t>inocencia</a:t>
            </a:r>
            <a:r>
              <a:rPr lang="en-US" sz="2000" b="1" dirty="0">
                <a:ea typeface="+mn-lt"/>
                <a:cs typeface="+mn-lt"/>
              </a:rPr>
              <a:t> y a </a:t>
            </a:r>
            <a:r>
              <a:rPr lang="en-US" sz="2000" b="1" dirty="0" err="1">
                <a:ea typeface="+mn-lt"/>
                <a:cs typeface="+mn-lt"/>
              </a:rPr>
              <a:t>penas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justas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Toda persona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 </a:t>
            </a:r>
            <a:r>
              <a:rPr lang="en-US" sz="2000" b="1" dirty="0">
                <a:ea typeface="+mn-lt"/>
                <a:cs typeface="+mn-lt"/>
              </a:rPr>
              <a:t>la </a:t>
            </a:r>
            <a:r>
              <a:rPr lang="en-US" sz="2000" b="1" dirty="0" err="1">
                <a:ea typeface="+mn-lt"/>
                <a:cs typeface="+mn-lt"/>
              </a:rPr>
              <a:t>privacidad</a:t>
            </a:r>
            <a:r>
              <a:rPr lang="en-US" sz="2000" b="1" dirty="0">
                <a:ea typeface="+mn-lt"/>
                <a:cs typeface="+mn-lt"/>
              </a:rPr>
              <a:t>, la </a:t>
            </a:r>
            <a:r>
              <a:rPr lang="en-US" sz="2000" b="1" dirty="0" err="1">
                <a:ea typeface="+mn-lt"/>
                <a:cs typeface="+mn-lt"/>
              </a:rPr>
              <a:t>honra</a:t>
            </a:r>
            <a:r>
              <a:rPr lang="en-US" sz="2000" b="1" dirty="0">
                <a:ea typeface="+mn-lt"/>
                <a:cs typeface="+mn-lt"/>
              </a:rPr>
              <a:t> y la </a:t>
            </a:r>
            <a:r>
              <a:rPr lang="en-US" sz="2000" b="1" dirty="0" err="1">
                <a:ea typeface="+mn-lt"/>
                <a:cs typeface="+mn-lt"/>
              </a:rPr>
              <a:t>reputación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Toda persona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 la </a:t>
            </a:r>
            <a:r>
              <a:rPr lang="en-US" sz="2000" b="1" dirty="0" err="1">
                <a:ea typeface="+mn-lt"/>
                <a:cs typeface="+mn-lt"/>
              </a:rPr>
              <a:t>libre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circulación</a:t>
            </a:r>
            <a:r>
              <a:rPr lang="en-US" sz="2000" b="1" dirty="0">
                <a:ea typeface="+mn-lt"/>
                <a:cs typeface="+mn-lt"/>
              </a:rPr>
              <a:t> y a </a:t>
            </a:r>
            <a:r>
              <a:rPr lang="en-US" sz="2000" b="1" dirty="0" err="1">
                <a:ea typeface="+mn-lt"/>
                <a:cs typeface="+mn-lt"/>
              </a:rPr>
              <a:t>elegir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libremente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su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residencia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Toda persona </a:t>
            </a:r>
            <a:r>
              <a:rPr lang="en-US" sz="2000" dirty="0" err="1">
                <a:ea typeface="+mn-lt"/>
                <a:cs typeface="+mn-lt"/>
              </a:rPr>
              <a:t>tiene</a:t>
            </a:r>
            <a:r>
              <a:rPr lang="en-US" sz="2000" dirty="0">
                <a:ea typeface="+mn-lt"/>
                <a:cs typeface="+mn-lt"/>
              </a:rPr>
              <a:t> derecho al </a:t>
            </a:r>
            <a:r>
              <a:rPr lang="en-US" sz="2000" b="1" dirty="0" err="1">
                <a:ea typeface="+mn-lt"/>
                <a:cs typeface="+mn-lt"/>
              </a:rPr>
              <a:t>asilo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en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cualquier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país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spcAft>
                <a:spcPts val="600"/>
              </a:spcAft>
            </a:pPr>
            <a:endParaRPr lang="en-US" sz="2000" u="sng" dirty="0">
              <a:latin typeface="Robot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000" u="sng" dirty="0">
              <a:latin typeface="Roboto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F2FF02-9EEC-409C-87EB-C4149BCC77B6}"/>
              </a:ext>
            </a:extLst>
          </p:cNvPr>
          <p:cNvSpPr txBox="1"/>
          <p:nvPr/>
        </p:nvSpPr>
        <p:spPr>
          <a:xfrm>
            <a:off x="430548" y="242730"/>
            <a:ext cx="11205513" cy="584775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AR" sz="3200">
                <a:cs typeface="Calibri"/>
              </a:rPr>
              <a:t> DECLARCION UNIVERSAL DE LOS DERECHOS  HUMANOS</a:t>
            </a:r>
            <a:endParaRPr lang="en-US"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3937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DF0EEF-E9DA-481E-928F-5D8C0A130E42}"/>
              </a:ext>
            </a:extLst>
          </p:cNvPr>
          <p:cNvSpPr txBox="1"/>
          <p:nvPr/>
        </p:nvSpPr>
        <p:spPr>
          <a:xfrm>
            <a:off x="427865" y="697785"/>
            <a:ext cx="11468100" cy="53553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</a:t>
            </a:r>
            <a:r>
              <a:rPr lang="en-US" dirty="0" err="1">
                <a:cs typeface="Arial"/>
              </a:rPr>
              <a:t>una</a:t>
            </a:r>
            <a:r>
              <a:rPr lang="en-US" dirty="0">
                <a:cs typeface="Arial"/>
              </a:rPr>
              <a:t> </a:t>
            </a:r>
            <a:r>
              <a:rPr lang="en-US" b="1" dirty="0" err="1">
                <a:cs typeface="Arial"/>
              </a:rPr>
              <a:t>nacionalidad</a:t>
            </a:r>
            <a:r>
              <a:rPr lang="en-US" b="1" dirty="0">
                <a:cs typeface="Arial"/>
              </a:rPr>
              <a:t> y a </a:t>
            </a:r>
            <a:r>
              <a:rPr lang="en-US" b="1" dirty="0" err="1">
                <a:cs typeface="Arial"/>
              </a:rPr>
              <a:t>cambiar</a:t>
            </a:r>
            <a:r>
              <a:rPr lang="en-US" b="1" dirty="0">
                <a:cs typeface="Arial"/>
              </a:rPr>
              <a:t> de </a:t>
            </a:r>
            <a:r>
              <a:rPr lang="en-US" b="1" dirty="0" err="1">
                <a:cs typeface="Arial"/>
              </a:rPr>
              <a:t>nacionalidad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 err="1">
                <a:cs typeface="Arial"/>
              </a:rPr>
              <a:t>Todos</a:t>
            </a:r>
            <a:r>
              <a:rPr lang="en-US" dirty="0">
                <a:cs typeface="Arial"/>
              </a:rPr>
              <a:t> los </a:t>
            </a:r>
            <a:r>
              <a:rPr lang="en-US" dirty="0" err="1">
                <a:cs typeface="Arial"/>
              </a:rPr>
              <a:t>individuos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tienen</a:t>
            </a:r>
            <a:r>
              <a:rPr lang="en-US" dirty="0">
                <a:cs typeface="Arial"/>
              </a:rPr>
              <a:t> derecho a un </a:t>
            </a:r>
            <a:r>
              <a:rPr lang="en-US" b="1" dirty="0" err="1">
                <a:cs typeface="Arial"/>
              </a:rPr>
              <a:t>matrimonio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libre</a:t>
            </a:r>
            <a:r>
              <a:rPr lang="en-US" b="1" dirty="0">
                <a:cs typeface="Arial"/>
              </a:rPr>
              <a:t> y a la </a:t>
            </a:r>
            <a:r>
              <a:rPr lang="en-US" b="1" dirty="0" err="1">
                <a:cs typeface="Arial"/>
              </a:rPr>
              <a:t>protección</a:t>
            </a:r>
            <a:r>
              <a:rPr lang="en-US" b="1" dirty="0">
                <a:cs typeface="Arial"/>
              </a:rPr>
              <a:t> de la </a:t>
            </a:r>
            <a:r>
              <a:rPr lang="en-US" b="1" dirty="0" err="1">
                <a:cs typeface="Arial"/>
              </a:rPr>
              <a:t>familia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la </a:t>
            </a:r>
            <a:r>
              <a:rPr lang="en-US" b="1" dirty="0" err="1">
                <a:cs typeface="Arial"/>
              </a:rPr>
              <a:t>propiedad</a:t>
            </a:r>
            <a:r>
              <a:rPr lang="en-US" b="1" dirty="0">
                <a:cs typeface="Arial"/>
              </a:rPr>
              <a:t> individual o </a:t>
            </a:r>
            <a:r>
              <a:rPr lang="en-US" b="1" dirty="0" err="1">
                <a:cs typeface="Arial"/>
              </a:rPr>
              <a:t>colectiva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la </a:t>
            </a:r>
            <a:r>
              <a:rPr lang="en-US" b="1" dirty="0" err="1">
                <a:cs typeface="Arial"/>
              </a:rPr>
              <a:t>libertad</a:t>
            </a:r>
            <a:r>
              <a:rPr lang="en-US" b="1" dirty="0">
                <a:cs typeface="Arial"/>
              </a:rPr>
              <a:t> de </a:t>
            </a:r>
            <a:r>
              <a:rPr lang="en-US" b="1" dirty="0" err="1">
                <a:cs typeface="Arial"/>
              </a:rPr>
              <a:t>pensamiento</a:t>
            </a:r>
            <a:r>
              <a:rPr lang="en-US" b="1" dirty="0">
                <a:cs typeface="Arial"/>
              </a:rPr>
              <a:t>, </a:t>
            </a:r>
            <a:r>
              <a:rPr lang="en-US" b="1" dirty="0" err="1">
                <a:cs typeface="Arial"/>
              </a:rPr>
              <a:t>conciencia</a:t>
            </a:r>
            <a:r>
              <a:rPr lang="en-US" b="1" dirty="0">
                <a:cs typeface="Arial"/>
              </a:rPr>
              <a:t> y </a:t>
            </a:r>
            <a:r>
              <a:rPr lang="en-US" b="1" dirty="0" err="1">
                <a:cs typeface="Arial"/>
              </a:rPr>
              <a:t>religión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 err="1">
                <a:cs typeface="Arial"/>
              </a:rPr>
              <a:t>Todo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individuo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la </a:t>
            </a:r>
            <a:r>
              <a:rPr lang="en-US" b="1" dirty="0" err="1">
                <a:cs typeface="Arial"/>
              </a:rPr>
              <a:t>libertad</a:t>
            </a:r>
            <a:r>
              <a:rPr lang="en-US" b="1" dirty="0">
                <a:cs typeface="Arial"/>
              </a:rPr>
              <a:t> de </a:t>
            </a:r>
            <a:r>
              <a:rPr lang="en-US" b="1" dirty="0" err="1">
                <a:cs typeface="Arial"/>
              </a:rPr>
              <a:t>opinión</a:t>
            </a:r>
            <a:r>
              <a:rPr lang="en-US" b="1" dirty="0">
                <a:cs typeface="Arial"/>
              </a:rPr>
              <a:t> y de </a:t>
            </a:r>
            <a:r>
              <a:rPr lang="en-US" b="1" dirty="0" err="1">
                <a:cs typeface="Arial"/>
              </a:rPr>
              <a:t>expresión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la </a:t>
            </a:r>
            <a:r>
              <a:rPr lang="en-US" b="1" dirty="0" err="1">
                <a:cs typeface="Arial"/>
              </a:rPr>
              <a:t>libertad</a:t>
            </a:r>
            <a:r>
              <a:rPr lang="en-US" b="1" dirty="0">
                <a:cs typeface="Arial"/>
              </a:rPr>
              <a:t> de </a:t>
            </a:r>
            <a:r>
              <a:rPr lang="en-US" b="1" dirty="0" err="1">
                <a:cs typeface="Arial"/>
              </a:rPr>
              <a:t>reunión</a:t>
            </a:r>
            <a:r>
              <a:rPr lang="en-US" b="1" dirty="0">
                <a:cs typeface="Arial"/>
              </a:rPr>
              <a:t> y </a:t>
            </a:r>
            <a:r>
              <a:rPr lang="en-US" b="1" dirty="0" err="1">
                <a:cs typeface="Arial"/>
              </a:rPr>
              <a:t>asociación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</a:t>
            </a:r>
            <a:r>
              <a:rPr lang="en-US" dirty="0" err="1">
                <a:cs typeface="Arial"/>
              </a:rPr>
              <a:t>participar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directa</a:t>
            </a:r>
            <a:r>
              <a:rPr lang="en-US" dirty="0">
                <a:cs typeface="Arial"/>
              </a:rPr>
              <a:t> o </a:t>
            </a:r>
            <a:r>
              <a:rPr lang="en-US" dirty="0" err="1">
                <a:cs typeface="Arial"/>
              </a:rPr>
              <a:t>indirectamente</a:t>
            </a:r>
            <a:r>
              <a:rPr lang="en-US" dirty="0">
                <a:cs typeface="Arial"/>
              </a:rPr>
              <a:t>, </a:t>
            </a:r>
            <a:r>
              <a:rPr lang="en-US" b="1" dirty="0" err="1">
                <a:cs typeface="Arial"/>
              </a:rPr>
              <a:t>en</a:t>
            </a:r>
            <a:r>
              <a:rPr lang="en-US" b="1" dirty="0">
                <a:cs typeface="Arial"/>
              </a:rPr>
              <a:t> el </a:t>
            </a:r>
            <a:r>
              <a:rPr lang="en-US" b="1" dirty="0" err="1">
                <a:cs typeface="Arial"/>
              </a:rPr>
              <a:t>gobierno</a:t>
            </a:r>
            <a:r>
              <a:rPr lang="en-US" b="1" dirty="0">
                <a:cs typeface="Arial"/>
              </a:rPr>
              <a:t> de </a:t>
            </a:r>
            <a:r>
              <a:rPr lang="en-US" b="1" dirty="0" err="1">
                <a:cs typeface="Arial"/>
              </a:rPr>
              <a:t>su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país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 la </a:t>
            </a:r>
            <a:r>
              <a:rPr lang="en-US" b="1" dirty="0" err="1">
                <a:cs typeface="Arial"/>
              </a:rPr>
              <a:t>seguridad</a:t>
            </a:r>
            <a:r>
              <a:rPr lang="en-US" b="1" dirty="0">
                <a:cs typeface="Arial"/>
              </a:rPr>
              <a:t> social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al </a:t>
            </a:r>
            <a:r>
              <a:rPr lang="en-US" b="1" dirty="0" err="1">
                <a:cs typeface="Arial"/>
              </a:rPr>
              <a:t>trabajo</a:t>
            </a:r>
            <a:r>
              <a:rPr lang="en-US" b="1" dirty="0">
                <a:cs typeface="Arial"/>
              </a:rPr>
              <a:t> y la </a:t>
            </a:r>
            <a:r>
              <a:rPr lang="en-US" b="1" dirty="0" err="1">
                <a:cs typeface="Arial"/>
              </a:rPr>
              <a:t>protección</a:t>
            </a:r>
            <a:r>
              <a:rPr lang="en-US" b="1" dirty="0">
                <a:cs typeface="Arial"/>
              </a:rPr>
              <a:t> contra el </a:t>
            </a:r>
            <a:r>
              <a:rPr lang="en-US" b="1" dirty="0" err="1">
                <a:cs typeface="Arial"/>
              </a:rPr>
              <a:t>desempleo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al </a:t>
            </a:r>
            <a:r>
              <a:rPr lang="en-US" b="1" dirty="0" err="1">
                <a:cs typeface="Arial"/>
              </a:rPr>
              <a:t>descanso</a:t>
            </a:r>
            <a:r>
              <a:rPr lang="en-US" b="1" dirty="0">
                <a:cs typeface="Arial"/>
              </a:rPr>
              <a:t> y al </a:t>
            </a:r>
            <a:r>
              <a:rPr lang="en-US" b="1" dirty="0" err="1">
                <a:cs typeface="Arial"/>
              </a:rPr>
              <a:t>disfrute</a:t>
            </a:r>
            <a:r>
              <a:rPr lang="en-US" b="1" dirty="0">
                <a:cs typeface="Arial"/>
              </a:rPr>
              <a:t> del </a:t>
            </a:r>
            <a:r>
              <a:rPr lang="en-US" b="1" dirty="0" err="1">
                <a:cs typeface="Arial"/>
              </a:rPr>
              <a:t>tiempo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libre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al </a:t>
            </a:r>
            <a:r>
              <a:rPr lang="en-US" dirty="0" err="1">
                <a:cs typeface="Arial"/>
              </a:rPr>
              <a:t>bienestar</a:t>
            </a:r>
            <a:r>
              <a:rPr lang="en-US" b="1" dirty="0">
                <a:cs typeface="Arial"/>
              </a:rPr>
              <a:t>: </a:t>
            </a:r>
            <a:r>
              <a:rPr lang="en-US" b="1" dirty="0" err="1">
                <a:cs typeface="Arial"/>
              </a:rPr>
              <a:t>alimentación</a:t>
            </a:r>
            <a:r>
              <a:rPr lang="en-US" b="1" dirty="0">
                <a:cs typeface="Arial"/>
              </a:rPr>
              <a:t>, </a:t>
            </a:r>
            <a:r>
              <a:rPr lang="en-US" b="1" dirty="0" err="1">
                <a:cs typeface="Arial"/>
              </a:rPr>
              <a:t>vivienda</a:t>
            </a:r>
            <a:r>
              <a:rPr lang="en-US" b="1" dirty="0">
                <a:cs typeface="Arial"/>
              </a:rPr>
              <a:t>, </a:t>
            </a:r>
            <a:r>
              <a:rPr lang="en-US" b="1" dirty="0" err="1">
                <a:cs typeface="Arial"/>
              </a:rPr>
              <a:t>asistencia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médica</a:t>
            </a:r>
            <a:r>
              <a:rPr lang="en-US" b="1" dirty="0">
                <a:cs typeface="Arial"/>
              </a:rPr>
              <a:t>, </a:t>
            </a:r>
            <a:r>
              <a:rPr lang="en-US" b="1" dirty="0" err="1">
                <a:cs typeface="Arial"/>
              </a:rPr>
              <a:t>vestido</a:t>
            </a:r>
            <a:r>
              <a:rPr lang="en-US" b="1" dirty="0">
                <a:cs typeface="Arial"/>
              </a:rPr>
              <a:t> y </a:t>
            </a:r>
            <a:r>
              <a:rPr lang="en-US" b="1" dirty="0" err="1">
                <a:cs typeface="Arial"/>
              </a:rPr>
              <a:t>otros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servicios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sociales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básicos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 </a:t>
            </a:r>
            <a:r>
              <a:rPr lang="en-US" b="1" dirty="0">
                <a:cs typeface="Arial"/>
              </a:rPr>
              <a:t>la </a:t>
            </a:r>
            <a:r>
              <a:rPr lang="en-US" b="1" dirty="0" err="1">
                <a:cs typeface="Arial"/>
              </a:rPr>
              <a:t>educacion</a:t>
            </a:r>
            <a:r>
              <a:rPr lang="en-US" b="1" dirty="0">
                <a:cs typeface="Arial"/>
              </a:rPr>
              <a:t> </a:t>
            </a:r>
            <a:r>
              <a:rPr lang="en-US" dirty="0">
                <a:cs typeface="Arial"/>
              </a:rPr>
              <a:t>y al </a:t>
            </a:r>
            <a:r>
              <a:rPr lang="en-US" b="1" dirty="0" err="1">
                <a:cs typeface="Arial"/>
              </a:rPr>
              <a:t>libre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desarrollo</a:t>
            </a:r>
            <a:r>
              <a:rPr lang="en-US" b="1" dirty="0">
                <a:cs typeface="Arial"/>
              </a:rPr>
              <a:t> de la </a:t>
            </a:r>
            <a:r>
              <a:rPr lang="en-US" b="1" dirty="0" err="1">
                <a:cs typeface="Arial"/>
              </a:rPr>
              <a:t>personalidad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 </a:t>
            </a:r>
            <a:r>
              <a:rPr lang="en-US" b="1" dirty="0" err="1">
                <a:cs typeface="Arial"/>
              </a:rPr>
              <a:t>tomar</a:t>
            </a:r>
            <a:r>
              <a:rPr lang="en-US" b="1" dirty="0">
                <a:cs typeface="Arial"/>
              </a:rPr>
              <a:t> parte </a:t>
            </a:r>
            <a:r>
              <a:rPr lang="en-US" b="1" dirty="0" err="1">
                <a:cs typeface="Arial"/>
              </a:rPr>
              <a:t>en</a:t>
            </a:r>
            <a:r>
              <a:rPr lang="en-US" b="1" dirty="0">
                <a:cs typeface="Arial"/>
              </a:rPr>
              <a:t> la </a:t>
            </a:r>
            <a:r>
              <a:rPr lang="en-US" b="1" dirty="0" err="1">
                <a:cs typeface="Arial"/>
              </a:rPr>
              <a:t>vida</a:t>
            </a:r>
            <a:r>
              <a:rPr lang="en-US" b="1" dirty="0">
                <a:cs typeface="Arial"/>
              </a:rPr>
              <a:t> cultural de </a:t>
            </a:r>
            <a:r>
              <a:rPr lang="en-US" b="1" dirty="0" err="1">
                <a:cs typeface="Arial"/>
              </a:rPr>
              <a:t>su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comunidad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 derecho a </a:t>
            </a:r>
            <a:r>
              <a:rPr lang="en-US" b="1" dirty="0">
                <a:cs typeface="Arial"/>
              </a:rPr>
              <a:t>un </a:t>
            </a:r>
            <a:r>
              <a:rPr lang="en-US" b="1" dirty="0" err="1">
                <a:cs typeface="Arial"/>
              </a:rPr>
              <a:t>orden</a:t>
            </a:r>
            <a:r>
              <a:rPr lang="en-US" b="1" dirty="0">
                <a:cs typeface="Arial"/>
              </a:rPr>
              <a:t> social</a:t>
            </a:r>
            <a:r>
              <a:rPr lang="en-US" dirty="0">
                <a:cs typeface="Arial"/>
              </a:rPr>
              <a:t> que </a:t>
            </a:r>
            <a:r>
              <a:rPr lang="en-US" dirty="0" err="1">
                <a:cs typeface="Arial"/>
              </a:rPr>
              <a:t>garantice</a:t>
            </a:r>
            <a:r>
              <a:rPr lang="en-US" dirty="0">
                <a:cs typeface="Arial"/>
              </a:rPr>
              <a:t> los derechos de </a:t>
            </a:r>
            <a:r>
              <a:rPr lang="en-US" dirty="0" err="1">
                <a:cs typeface="Arial"/>
              </a:rPr>
              <a:t>esta</a:t>
            </a:r>
            <a:r>
              <a:rPr lang="en-US" dirty="0">
                <a:cs typeface="Arial"/>
              </a:rPr>
              <a:t> carta.​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Toda persona </a:t>
            </a:r>
            <a:r>
              <a:rPr lang="en-US" dirty="0" err="1">
                <a:cs typeface="Arial"/>
              </a:rPr>
              <a:t>tiene</a:t>
            </a:r>
            <a:r>
              <a:rPr lang="en-US" dirty="0">
                <a:cs typeface="Arial"/>
              </a:rPr>
              <a:t> </a:t>
            </a:r>
            <a:r>
              <a:rPr lang="en-US" b="1" dirty="0" err="1">
                <a:cs typeface="Arial"/>
              </a:rPr>
              <a:t>deberes</a:t>
            </a:r>
            <a:r>
              <a:rPr lang="en-US" b="1" dirty="0">
                <a:cs typeface="Arial"/>
              </a:rPr>
              <a:t> con </a:t>
            </a:r>
            <a:r>
              <a:rPr lang="en-US" b="1" dirty="0" err="1">
                <a:cs typeface="Arial"/>
              </a:rPr>
              <a:t>respecto</a:t>
            </a:r>
            <a:r>
              <a:rPr lang="en-US" b="1" dirty="0">
                <a:cs typeface="Arial"/>
              </a:rPr>
              <a:t> a </a:t>
            </a:r>
            <a:r>
              <a:rPr lang="en-US" b="1" dirty="0" err="1">
                <a:cs typeface="Arial"/>
              </a:rPr>
              <a:t>su</a:t>
            </a:r>
            <a:r>
              <a:rPr lang="en-US" b="1" dirty="0">
                <a:cs typeface="Arial"/>
              </a:rPr>
              <a:t> </a:t>
            </a:r>
            <a:r>
              <a:rPr lang="en-US" b="1" dirty="0" err="1">
                <a:cs typeface="Arial"/>
              </a:rPr>
              <a:t>comunidad</a:t>
            </a:r>
            <a:r>
              <a:rPr lang="en-US" dirty="0">
                <a:cs typeface="Arial"/>
              </a:rPr>
              <a:t>.​</a:t>
            </a:r>
          </a:p>
          <a:p>
            <a:pPr algn="just">
              <a:buChar char="•"/>
            </a:pPr>
            <a:r>
              <a:rPr lang="en-US" dirty="0">
                <a:cs typeface="Arial"/>
              </a:rPr>
              <a:t>Nada de </a:t>
            </a:r>
            <a:r>
              <a:rPr lang="en-US" dirty="0" err="1">
                <a:cs typeface="Arial"/>
              </a:rPr>
              <a:t>esta</a:t>
            </a:r>
            <a:r>
              <a:rPr lang="en-US" dirty="0">
                <a:cs typeface="Arial"/>
              </a:rPr>
              <a:t> carta </a:t>
            </a:r>
            <a:r>
              <a:rPr lang="en-US" dirty="0" err="1">
                <a:cs typeface="Arial"/>
              </a:rPr>
              <a:t>podrá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usarse</a:t>
            </a:r>
            <a:r>
              <a:rPr lang="en-US" dirty="0">
                <a:cs typeface="Arial"/>
              </a:rPr>
              <a:t> para </a:t>
            </a:r>
            <a:r>
              <a:rPr lang="en-US" b="1" dirty="0" err="1">
                <a:cs typeface="Arial"/>
              </a:rPr>
              <a:t>suprimir</a:t>
            </a:r>
            <a:r>
              <a:rPr lang="en-US" dirty="0">
                <a:cs typeface="Arial"/>
              </a:rPr>
              <a:t> </a:t>
            </a:r>
            <a:r>
              <a:rPr lang="en-US" dirty="0" err="1">
                <a:cs typeface="Arial"/>
              </a:rPr>
              <a:t>cualquiera</a:t>
            </a:r>
            <a:r>
              <a:rPr lang="en-US" dirty="0">
                <a:cs typeface="Arial"/>
              </a:rPr>
              <a:t> de los derechos.​</a:t>
            </a:r>
          </a:p>
          <a:p>
            <a:pPr algn="just"/>
            <a:r>
              <a:rPr lang="en-US" dirty="0"/>
              <a:t>​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C50A7DA-D7CC-4D91-99EA-4ABB1AF2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78726"/>
              </p:ext>
            </p:extLst>
          </p:nvPr>
        </p:nvGraphicFramePr>
        <p:xfrm>
          <a:off x="107323" y="1180563"/>
          <a:ext cx="12007402" cy="567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7402">
                  <a:extLst>
                    <a:ext uri="{9D8B030D-6E8A-4147-A177-3AD203B41FA5}">
                      <a16:colId xmlns:a16="http://schemas.microsoft.com/office/drawing/2014/main" val="1893648533"/>
                    </a:ext>
                  </a:extLst>
                </a:gridCol>
              </a:tblGrid>
              <a:tr h="5677437"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008080"/>
                          </a:highlight>
                        </a:rPr>
                        <a:t>PARTE DOGANTICA  DE  LA CONSTITUCION NACIONAL</a:t>
                      </a:r>
                    </a:p>
                    <a:p>
                      <a:pPr lvl="0">
                        <a:buNone/>
                      </a:pPr>
                      <a:endParaRPr lang="en-US" sz="2000" dirty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Derecho a </a:t>
                      </a:r>
                      <a:r>
                        <a:rPr lang="en-US" sz="2000" noProof="1">
                          <a:solidFill>
                            <a:schemeClr val="bg1"/>
                          </a:solidFill>
                        </a:rPr>
                        <a:t>trabajar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, derecho a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enseñar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y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aprender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  (art. 14) 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Derecho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casarse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s-AR" sz="2000" noProof="0" dirty="0">
                          <a:solidFill>
                            <a:schemeClr val="bg1"/>
                          </a:solidFill>
                        </a:rPr>
                        <a:t>articulo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20)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Derecho al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sufragio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articulo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37)  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Derecho a la libre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creación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de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partidos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politicos (articulo38)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Condiciones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digna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  de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trabajo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descanso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y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vacaciones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pagas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Derecho de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huelga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, jornada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limitada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,  derecho a la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seguridad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Social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(art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 14 bis) </a:t>
                      </a:r>
                      <a:r>
                        <a:rPr lang="en-US" sz="2000" dirty="0"/>
                        <a:t> </a:t>
                      </a:r>
                      <a:r>
                        <a:rPr lang="en-US" dirty="0"/>
                        <a:t>                                                   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Derecho al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medioambiente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s-AR" sz="2000" noProof="0" dirty="0">
                          <a:solidFill>
                            <a:schemeClr val="bg1"/>
                          </a:solidFill>
                        </a:rPr>
                        <a:t>articulo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41)                                                                                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Derecho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del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consumidor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y 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usuario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(art. 42)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  </a:t>
                      </a:r>
                      <a:r>
                        <a:rPr lang="en-US" sz="2000" b="1" dirty="0" smtClean="0"/>
                        <a:t>    </a:t>
                      </a:r>
                      <a:r>
                        <a:rPr lang="en-US" dirty="0" smtClean="0"/>
                        <a:t>                  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            </a:t>
                      </a:r>
                      <a:r>
                        <a:rPr lang="en-US" sz="1800" b="0" i="0" u="none" strike="noStrike" noProof="0" dirty="0" smtClean="0">
                          <a:latin typeface="Corbel"/>
                        </a:rPr>
                        <a:t>                              </a:t>
                      </a:r>
                      <a:r>
                        <a:rPr lang="en-US" sz="1800" b="0" i="0" u="none" strike="noStrike" noProof="0" dirty="0" smtClean="0"/>
                        <a:t>                             </a:t>
                      </a:r>
                      <a:r>
                        <a:rPr lang="en-US" sz="1800" b="1" i="0" u="none" strike="noStrike" noProof="0" dirty="0" smtClean="0">
                          <a:latin typeface="Corbel"/>
                        </a:rPr>
                        <a:t>                             </a:t>
                      </a:r>
                      <a:r>
                        <a:rPr lang="en-US" sz="1800" b="0" i="0" u="none" strike="noStrike" noProof="0" dirty="0" smtClean="0">
                          <a:latin typeface="Corbel"/>
                        </a:rPr>
                        <a:t> </a:t>
                      </a:r>
                      <a:endParaRPr lang="en-US" dirty="0" smtClean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62002"/>
                  </a:ext>
                </a:extLst>
              </a:tr>
            </a:tbl>
          </a:graphicData>
        </a:graphic>
      </p:graphicFrame>
      <p:sp>
        <p:nvSpPr>
          <p:cNvPr id="9" name="TextBox 1">
            <a:extLst>
              <a:ext uri="{FF2B5EF4-FFF2-40B4-BE49-F238E27FC236}">
                <a16:creationId xmlns:a16="http://schemas.microsoft.com/office/drawing/2014/main" id="{EFA9208A-FA35-413C-96BE-9939303D6858}"/>
              </a:ext>
            </a:extLst>
          </p:cNvPr>
          <p:cNvSpPr txBox="1"/>
          <p:nvPr/>
        </p:nvSpPr>
        <p:spPr>
          <a:xfrm>
            <a:off x="69274" y="94673"/>
            <a:ext cx="12128498" cy="1077218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Arial Black"/>
              </a:rPr>
              <a:t>                  </a:t>
            </a:r>
            <a:r>
              <a:rPr lang="es-AR" sz="3200" b="1" dirty="0">
                <a:solidFill>
                  <a:schemeClr val="bg1"/>
                </a:solidFill>
                <a:latin typeface="Arial Black"/>
              </a:rPr>
              <a:t>Reconocimiento</a:t>
            </a:r>
            <a:r>
              <a:rPr lang="en-US" sz="3200" b="1" dirty="0">
                <a:solidFill>
                  <a:schemeClr val="bg1"/>
                </a:solidFill>
                <a:latin typeface="Arial Black"/>
              </a:rPr>
              <a:t> de los </a:t>
            </a:r>
            <a:r>
              <a:rPr lang="en-US" sz="3200" b="1" dirty="0" smtClean="0">
                <a:solidFill>
                  <a:schemeClr val="bg1"/>
                </a:solidFill>
                <a:latin typeface="Arial Black"/>
              </a:rPr>
              <a:t>DD</a:t>
            </a:r>
            <a:r>
              <a:rPr lang="en-US" sz="3200" b="1" dirty="0">
                <a:solidFill>
                  <a:schemeClr val="bg1"/>
                </a:solidFill>
                <a:latin typeface="Arial Black"/>
              </a:rPr>
              <a:t>. </a:t>
            </a:r>
            <a:r>
              <a:rPr lang="en-US" sz="3200" b="1" dirty="0" smtClean="0">
                <a:solidFill>
                  <a:schemeClr val="bg1"/>
                </a:solidFill>
                <a:latin typeface="Arial Black"/>
              </a:rPr>
              <a:t>HH</a:t>
            </a:r>
            <a:r>
              <a:rPr lang="en-US" sz="3200" b="1" dirty="0">
                <a:solidFill>
                  <a:schemeClr val="bg1"/>
                </a:solidFill>
                <a:latin typeface="Arial Black"/>
              </a:rPr>
              <a:t>  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Black"/>
              </a:rPr>
              <a:t>               en la Constitución Argentina.-</a:t>
            </a:r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3DC2358-FBF9-40DE-AD22-A78E809DC3CA}"/>
              </a:ext>
            </a:extLst>
          </p:cNvPr>
          <p:cNvSpPr/>
          <p:nvPr/>
        </p:nvSpPr>
        <p:spPr>
          <a:xfrm>
            <a:off x="6896727" y="1815067"/>
            <a:ext cx="983672" cy="72043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                                                 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2036BF-09C8-4BA6-A4F8-60740E8B4F8A}"/>
              </a:ext>
            </a:extLst>
          </p:cNvPr>
          <p:cNvSpPr txBox="1"/>
          <p:nvPr/>
        </p:nvSpPr>
        <p:spPr>
          <a:xfrm>
            <a:off x="7952482" y="1990619"/>
            <a:ext cx="41629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  <a:highlight>
                  <a:srgbClr val="008080"/>
                </a:highlight>
              </a:rPr>
              <a:t> </a:t>
            </a:r>
            <a:r>
              <a:rPr lang="en-US" b="1" dirty="0">
                <a:solidFill>
                  <a:schemeClr val="bg1"/>
                </a:solidFill>
                <a:highlight>
                  <a:srgbClr val="008080"/>
                </a:highlight>
              </a:rPr>
              <a:t>DERECHOS DE  PRIMERA  GENERACIÓN</a:t>
            </a:r>
            <a:endParaRPr lang="en-US" dirty="0">
              <a:solidFill>
                <a:schemeClr val="bg1"/>
              </a:solidFill>
              <a:highlight>
                <a:srgbClr val="008080"/>
              </a:highlight>
              <a:cs typeface="Calibri" panose="020F0502020204030204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541E6E9-7CD0-4C4B-9C77-50A669981D0A}"/>
              </a:ext>
            </a:extLst>
          </p:cNvPr>
          <p:cNvSpPr/>
          <p:nvPr/>
        </p:nvSpPr>
        <p:spPr>
          <a:xfrm>
            <a:off x="6917922" y="3518811"/>
            <a:ext cx="1011381" cy="775853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F162A4-C329-4BBC-BAD1-67A7B7C2FB8E}"/>
              </a:ext>
            </a:extLst>
          </p:cNvPr>
          <p:cNvSpPr txBox="1"/>
          <p:nvPr/>
        </p:nvSpPr>
        <p:spPr>
          <a:xfrm>
            <a:off x="7997192" y="3722072"/>
            <a:ext cx="41854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008080"/>
                </a:highlight>
              </a:rPr>
              <a:t>DERECHOS  DE SEGUNDA  GENERACIÓN</a:t>
            </a:r>
            <a:endParaRPr lang="en-US" dirty="0">
              <a:solidFill>
                <a:schemeClr val="bg1"/>
              </a:solidFill>
              <a:highlight>
                <a:srgbClr val="008080"/>
              </a:highlight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693F0C5-8C79-4FD9-A944-1ED9A23FECE6}"/>
              </a:ext>
            </a:extLst>
          </p:cNvPr>
          <p:cNvSpPr/>
          <p:nvPr/>
        </p:nvSpPr>
        <p:spPr>
          <a:xfrm>
            <a:off x="6880320" y="4835818"/>
            <a:ext cx="1000079" cy="8119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20B88-68BC-41E7-AE81-2AE6286176DF}"/>
              </a:ext>
            </a:extLst>
          </p:cNvPr>
          <p:cNvSpPr txBox="1"/>
          <p:nvPr/>
        </p:nvSpPr>
        <p:spPr>
          <a:xfrm>
            <a:off x="8115837" y="5057104"/>
            <a:ext cx="39988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008080"/>
                </a:highlight>
                <a:cs typeface="Calibri"/>
              </a:rPr>
              <a:t>DERECHOS DE TERCERA GENERACIÓN</a:t>
            </a:r>
          </a:p>
        </p:txBody>
      </p:sp>
    </p:spTree>
    <p:extLst>
      <p:ext uri="{BB962C8B-B14F-4D97-AF65-F5344CB8AC3E}">
        <p14:creationId xmlns:p14="http://schemas.microsoft.com/office/powerpoint/2010/main" val="28994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13A312-CD1B-475B-99B8-9ED938BF21AA}"/>
              </a:ext>
            </a:extLst>
          </p:cNvPr>
          <p:cNvSpPr txBox="1"/>
          <p:nvPr/>
        </p:nvSpPr>
        <p:spPr>
          <a:xfrm>
            <a:off x="101152" y="0"/>
            <a:ext cx="11989693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                    </a:t>
            </a:r>
            <a:r>
              <a:rPr lang="en-US" sz="2800" b="1" dirty="0">
                <a:cs typeface="Calibri"/>
              </a:rPr>
              <a:t> JERARQUÍA CONSTITUCIONAL  DE LOS TRATADOS DE DD . HH</a:t>
            </a:r>
          </a:p>
          <a:p>
            <a:endParaRPr lang="en-US" sz="2000" b="1" dirty="0">
              <a:ea typeface="+mn-lt"/>
              <a:cs typeface="+mn-lt"/>
            </a:endParaRPr>
          </a:p>
          <a:p>
            <a:r>
              <a:rPr lang="en-US" sz="2000" b="1" dirty="0">
                <a:highlight>
                  <a:srgbClr val="008080"/>
                </a:highlight>
                <a:ea typeface="+mn-lt"/>
                <a:cs typeface="+mn-lt"/>
              </a:rPr>
              <a:t>PARTE ORGANICA DE LA CONSTITUCIÓN NACIONAL</a:t>
            </a:r>
            <a:endParaRPr lang="en-US" dirty="0">
              <a:highlight>
                <a:srgbClr val="008080"/>
              </a:highlight>
              <a:cs typeface="Calibri"/>
            </a:endParaRPr>
          </a:p>
          <a:p>
            <a:endParaRPr lang="en-US" sz="2800" b="1" dirty="0">
              <a:ea typeface="+mn-lt"/>
              <a:cs typeface="+mn-lt"/>
            </a:endParaRPr>
          </a:p>
          <a:p>
            <a:pPr algn="just"/>
            <a:r>
              <a:rPr lang="es-AR" sz="2800" b="1" dirty="0">
                <a:highlight>
                  <a:srgbClr val="008080"/>
                </a:highlight>
                <a:ea typeface="+mn-lt"/>
                <a:cs typeface="+mn-lt"/>
              </a:rPr>
              <a:t>Articulo</a:t>
            </a:r>
            <a:r>
              <a:rPr lang="en-US" sz="2800" b="1" dirty="0">
                <a:highlight>
                  <a:srgbClr val="008080"/>
                </a:highlight>
                <a:ea typeface="+mn-lt"/>
                <a:cs typeface="+mn-lt"/>
              </a:rPr>
              <a:t>  75 </a:t>
            </a:r>
            <a:r>
              <a:rPr lang="en-US" sz="2800" b="1" dirty="0" err="1">
                <a:highlight>
                  <a:srgbClr val="008080"/>
                </a:highlight>
                <a:ea typeface="+mn-lt"/>
                <a:cs typeface="+mn-lt"/>
              </a:rPr>
              <a:t>inc.</a:t>
            </a:r>
            <a:r>
              <a:rPr lang="en-US" sz="2800" b="1" dirty="0">
                <a:highlight>
                  <a:srgbClr val="008080"/>
                </a:highlight>
                <a:ea typeface="+mn-lt"/>
                <a:cs typeface="+mn-lt"/>
              </a:rPr>
              <a:t> 22 </a:t>
            </a:r>
            <a:r>
              <a:rPr lang="en-US" sz="2800" b="1" dirty="0">
                <a:ea typeface="+mn-lt"/>
                <a:cs typeface="+mn-lt"/>
              </a:rPr>
              <a:t> ( 2 </a:t>
            </a:r>
            <a:r>
              <a:rPr lang="en-US" sz="2800" b="1" dirty="0" err="1">
                <a:ea typeface="+mn-lt"/>
                <a:cs typeface="+mn-lt"/>
              </a:rPr>
              <a:t>parrafo</a:t>
            </a:r>
            <a:r>
              <a:rPr lang="en-US" sz="2800" b="1" dirty="0">
                <a:ea typeface="+mn-lt"/>
                <a:cs typeface="+mn-lt"/>
              </a:rPr>
              <a:t>) </a:t>
            </a:r>
            <a:r>
              <a:rPr lang="en-US" sz="2800" b="1" dirty="0" err="1">
                <a:ea typeface="+mn-lt"/>
                <a:cs typeface="+mn-lt"/>
              </a:rPr>
              <a:t>modificado</a:t>
            </a:r>
            <a:r>
              <a:rPr lang="en-US" sz="2800" b="1" dirty="0">
                <a:ea typeface="+mn-lt"/>
                <a:cs typeface="+mn-lt"/>
              </a:rPr>
              <a:t> por la </a:t>
            </a:r>
            <a:r>
              <a:rPr lang="en-US" sz="2800" b="1" dirty="0" err="1">
                <a:ea typeface="+mn-lt"/>
                <a:cs typeface="+mn-lt"/>
              </a:rPr>
              <a:t>reforma</a:t>
            </a:r>
            <a:r>
              <a:rPr lang="en-US" sz="2800" b="1" dirty="0">
                <a:ea typeface="+mn-lt"/>
                <a:cs typeface="+mn-lt"/>
              </a:rPr>
              <a:t> de 1994 </a:t>
            </a:r>
            <a:r>
              <a:rPr lang="en-US" sz="2800" b="1" dirty="0" err="1">
                <a:ea typeface="+mn-lt"/>
                <a:cs typeface="+mn-lt"/>
              </a:rPr>
              <a:t>menciona</a:t>
            </a:r>
            <a:r>
              <a:rPr lang="en-US" sz="2800" b="1" dirty="0">
                <a:ea typeface="+mn-lt"/>
                <a:cs typeface="+mn-lt"/>
              </a:rPr>
              <a:t> a once </a:t>
            </a:r>
            <a:r>
              <a:rPr lang="en-US" sz="2800" b="1" dirty="0" err="1">
                <a:ea typeface="+mn-lt"/>
                <a:cs typeface="+mn-lt"/>
              </a:rPr>
              <a:t>instrumentos</a:t>
            </a:r>
            <a:r>
              <a:rPr lang="en-US" sz="2800" b="1" dirty="0">
                <a:ea typeface="+mn-lt"/>
                <a:cs typeface="+mn-lt"/>
              </a:rPr>
              <a:t> Internacionales de Derechos Humanos y dispone </a:t>
            </a:r>
            <a:r>
              <a:rPr lang="en-US" sz="2800" b="1" dirty="0" err="1">
                <a:ea typeface="+mn-lt"/>
                <a:cs typeface="+mn-lt"/>
              </a:rPr>
              <a:t>respecto</a:t>
            </a:r>
            <a:r>
              <a:rPr lang="en-US" sz="2800" b="1" dirty="0">
                <a:ea typeface="+mn-lt"/>
                <a:cs typeface="+mn-lt"/>
              </a:rPr>
              <a:t> a </a:t>
            </a:r>
            <a:r>
              <a:rPr lang="en-US" sz="2800" b="1" dirty="0" err="1">
                <a:ea typeface="+mn-lt"/>
                <a:cs typeface="+mn-lt"/>
              </a:rPr>
              <a:t>ellos</a:t>
            </a:r>
            <a:r>
              <a:rPr lang="en-US" sz="2800" b="1" dirty="0">
                <a:ea typeface="+mn-lt"/>
                <a:cs typeface="+mn-lt"/>
              </a:rPr>
              <a:t> que</a:t>
            </a:r>
            <a:r>
              <a:rPr lang="en-US" sz="2000" b="1" dirty="0">
                <a:ea typeface="+mn-lt"/>
                <a:cs typeface="+mn-lt"/>
              </a:rPr>
              <a:t> "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en las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condicones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de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su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vigencia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tienen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jerarquia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constitucional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, no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derogan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articulo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alguno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de la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primera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parte de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esta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constitución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y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deben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entenderse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complementarios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de los derechos y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garantias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por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ella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b="1" i="1" dirty="0" err="1">
                <a:latin typeface="Times New Roman"/>
                <a:ea typeface="+mn-lt"/>
                <a:cs typeface="+mn-lt"/>
              </a:rPr>
              <a:t>reconocidos</a:t>
            </a:r>
            <a:r>
              <a:rPr lang="en-US" sz="2000" b="1" i="1" dirty="0">
                <a:latin typeface="Times New Roman"/>
                <a:ea typeface="+mn-lt"/>
                <a:cs typeface="+mn-lt"/>
              </a:rPr>
              <a:t> ..."</a:t>
            </a:r>
            <a:endParaRPr lang="en-US" sz="2800" b="1" i="1" dirty="0">
              <a:latin typeface="Times New Roman"/>
              <a:ea typeface="+mn-lt"/>
              <a:cs typeface="+mn-lt"/>
            </a:endParaRPr>
          </a:p>
          <a:p>
            <a:pPr algn="just"/>
            <a:endParaRPr lang="en-US" sz="2000" b="1" i="1" dirty="0">
              <a:latin typeface="Times New Roman"/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sz="2800" b="1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B12B5-5536-44B4-AD8F-9F451C74DA1F}"/>
              </a:ext>
            </a:extLst>
          </p:cNvPr>
          <p:cNvSpPr txBox="1"/>
          <p:nvPr/>
        </p:nvSpPr>
        <p:spPr>
          <a:xfrm>
            <a:off x="2147" y="3511639"/>
            <a:ext cx="12187704" cy="3139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LA DECLARACIÓN AMERICANA DE LOS DERECHOS Y DEBERES DEL HOMBRE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LA DECLARACIÓN UNIVERSAL DE LOS DERECHOS HUMANOS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LA CONVENCIÓN AMERICANA SOBRE DERECHOS HUMANOS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E PACTO  INTERNACIONAL DE  DEREHOS ECONOMICOS, SOCIALES Y CULTURALES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EL PACTO INTERNACIONAL DE DERECHOS CIVILES Y POLITICOS Y 6. SU PROTOCOLO FACULTATIVO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7.   LA CONVENCIÓN SOBRE LA PREVENCION Y LA SANCION DEK DELITO  DE GENOCIDIO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8.   LA CONVENCIÓN INTERNACIONAL SOBRE LA ELIMINACION DE TODAS LAS FORMAS DE DISCRIMINACIÓN RACIAL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9.  LA CONVENCIÓN INTERNACIONAL SOBRE LA ELIMINACION DE TODAS LAS FORMAS DE DISCRIMINACIÓN CONTRA LA MUJER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10. LA CONVENCIÓN CONTRA LA TORTURA Y OTROS TRATADOS O PENAS CRUELES, INHUMANAS O DEGRADANTES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11. L A CONVENCIÓN SORE LOS DERECHOS DEL NIÑO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279C58-F719-44A4-A530-26C30D3BB005}"/>
              </a:ext>
            </a:extLst>
          </p:cNvPr>
          <p:cNvSpPr txBox="1"/>
          <p:nvPr/>
        </p:nvSpPr>
        <p:spPr>
          <a:xfrm>
            <a:off x="603160" y="528034"/>
            <a:ext cx="10427594" cy="5447645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El </a:t>
            </a:r>
            <a:r>
              <a:rPr lang="en-US" sz="2400" dirty="0" err="1">
                <a:cs typeface="Calibri"/>
              </a:rPr>
              <a:t>articulo</a:t>
            </a:r>
            <a:r>
              <a:rPr lang="en-US" sz="2400" dirty="0">
                <a:cs typeface="Calibri"/>
              </a:rPr>
              <a:t> 75 </a:t>
            </a:r>
            <a:r>
              <a:rPr lang="en-US" sz="2400" dirty="0" err="1">
                <a:cs typeface="Calibri"/>
              </a:rPr>
              <a:t>inc.</a:t>
            </a:r>
            <a:r>
              <a:rPr lang="en-US" sz="2400" dirty="0">
                <a:cs typeface="Calibri"/>
              </a:rPr>
              <a:t> 22 (ultimo </a:t>
            </a:r>
            <a:r>
              <a:rPr lang="es-AR" sz="2400" dirty="0" err="1">
                <a:cs typeface="Calibri"/>
              </a:rPr>
              <a:t>parrafo</a:t>
            </a:r>
            <a:r>
              <a:rPr lang="en-US" sz="2400" dirty="0">
                <a:cs typeface="Calibri"/>
              </a:rPr>
              <a:t>) </a:t>
            </a:r>
            <a:r>
              <a:rPr lang="en-US" sz="2400" dirty="0" err="1">
                <a:cs typeface="Calibri"/>
              </a:rPr>
              <a:t>agrega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también</a:t>
            </a:r>
            <a:r>
              <a:rPr lang="en-US" sz="2400" dirty="0">
                <a:cs typeface="Calibri"/>
              </a:rPr>
              <a:t> que los </a:t>
            </a:r>
            <a:r>
              <a:rPr lang="en-US" sz="2400" dirty="0" err="1">
                <a:cs typeface="Calibri"/>
              </a:rPr>
              <a:t>demás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tratados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sobre</a:t>
            </a:r>
            <a:r>
              <a:rPr lang="en-US" sz="2400" dirty="0">
                <a:cs typeface="Calibri"/>
              </a:rPr>
              <a:t> derechos </a:t>
            </a:r>
            <a:r>
              <a:rPr lang="en-US" sz="2400" dirty="0" err="1">
                <a:cs typeface="Calibri"/>
              </a:rPr>
              <a:t>humanos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podrán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adquirir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jerarquía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constitucional</a:t>
            </a:r>
            <a:r>
              <a:rPr lang="en-US" sz="2400" dirty="0">
                <a:cs typeface="Calibri"/>
              </a:rPr>
              <a:t> con el </a:t>
            </a:r>
            <a:r>
              <a:rPr lang="en-US" sz="2400" dirty="0" err="1">
                <a:cs typeface="Calibri"/>
              </a:rPr>
              <a:t>voto</a:t>
            </a:r>
            <a:r>
              <a:rPr lang="en-US" sz="2400" dirty="0">
                <a:cs typeface="Calibri"/>
              </a:rPr>
              <a:t> de las dos </a:t>
            </a:r>
            <a:r>
              <a:rPr lang="en-US" sz="2400" dirty="0" err="1">
                <a:cs typeface="Calibri"/>
              </a:rPr>
              <a:t>terceras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partes</a:t>
            </a:r>
            <a:r>
              <a:rPr lang="en-US" sz="2400" dirty="0">
                <a:cs typeface="Calibri"/>
              </a:rPr>
              <a:t> de la </a:t>
            </a:r>
            <a:r>
              <a:rPr lang="en-US" sz="2400" dirty="0" err="1">
                <a:cs typeface="Calibri"/>
              </a:rPr>
              <a:t>totalidad</a:t>
            </a:r>
            <a:r>
              <a:rPr lang="en-US" sz="2400" dirty="0">
                <a:cs typeface="Calibri"/>
              </a:rPr>
              <a:t> de los </a:t>
            </a:r>
            <a:r>
              <a:rPr lang="en-US" sz="2400" dirty="0" err="1">
                <a:cs typeface="Calibri"/>
              </a:rPr>
              <a:t>miembros</a:t>
            </a:r>
            <a:r>
              <a:rPr lang="en-US" sz="2400" dirty="0">
                <a:cs typeface="Calibri"/>
              </a:rPr>
              <a:t> de </a:t>
            </a:r>
            <a:r>
              <a:rPr lang="en-US" sz="2400" dirty="0" err="1">
                <a:cs typeface="Calibri"/>
              </a:rPr>
              <a:t>cada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cámara</a:t>
            </a:r>
            <a:r>
              <a:rPr lang="en-US" sz="2400" dirty="0">
                <a:cs typeface="Calibri"/>
              </a:rPr>
              <a:t> del </a:t>
            </a:r>
            <a:r>
              <a:rPr lang="en-US" sz="2400" dirty="0" err="1">
                <a:cs typeface="Calibri"/>
              </a:rPr>
              <a:t>Congreso</a:t>
            </a:r>
            <a:r>
              <a:rPr lang="en-US" sz="2400" dirty="0">
                <a:cs typeface="Calibri"/>
              </a:rPr>
              <a:t>.</a:t>
            </a:r>
          </a:p>
          <a:p>
            <a:endParaRPr lang="en-US" sz="2400" dirty="0">
              <a:cs typeface="Calibri"/>
            </a:endParaRPr>
          </a:p>
          <a:p>
            <a:pPr marL="342900" indent="-342900">
              <a:buFont typeface="Wingdings"/>
              <a:buChar char="Ø"/>
            </a:pPr>
            <a:r>
              <a:rPr lang="en-US" sz="2400" dirty="0" err="1">
                <a:ea typeface="+mn-lt"/>
                <a:cs typeface="+mn-lt"/>
              </a:rPr>
              <a:t>En</a:t>
            </a:r>
            <a:r>
              <a:rPr lang="en-US" sz="2400" dirty="0">
                <a:ea typeface="+mn-lt"/>
                <a:cs typeface="+mn-lt"/>
              </a:rPr>
              <a:t> el </a:t>
            </a:r>
            <a:r>
              <a:rPr lang="en-US" sz="2400" dirty="0" err="1">
                <a:ea typeface="+mn-lt"/>
                <a:cs typeface="+mn-lt"/>
              </a:rPr>
              <a:t>año</a:t>
            </a:r>
            <a:r>
              <a:rPr lang="en-US" sz="2400" dirty="0">
                <a:ea typeface="+mn-lt"/>
                <a:cs typeface="+mn-lt"/>
              </a:rPr>
              <a:t> 1997  el </a:t>
            </a:r>
            <a:r>
              <a:rPr lang="en-US" sz="2400" dirty="0" err="1">
                <a:ea typeface="+mn-lt"/>
                <a:cs typeface="+mn-lt"/>
              </a:rPr>
              <a:t>Congreso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otorgó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jerarquía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constitucional</a:t>
            </a:r>
            <a:r>
              <a:rPr lang="en-US" sz="2400" dirty="0">
                <a:ea typeface="+mn-lt"/>
                <a:cs typeface="+mn-lt"/>
              </a:rPr>
              <a:t> a </a:t>
            </a:r>
            <a:r>
              <a:rPr lang="en-US" sz="2400" dirty="0">
                <a:solidFill>
                  <a:srgbClr val="FFC000"/>
                </a:solidFill>
                <a:ea typeface="+mn-lt"/>
                <a:cs typeface="+mn-lt"/>
              </a:rPr>
              <a:t>LA CONVENCION INTERAMERICANA SOBRE DESAPARICION FORZADA DE PERSONAS  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Wingdings"/>
              <a:buChar char="Ø"/>
            </a:pPr>
            <a:r>
              <a:rPr lang="en-US" sz="2400" dirty="0" err="1">
                <a:ea typeface="+mn-lt"/>
                <a:cs typeface="+mn-lt"/>
              </a:rPr>
              <a:t>En</a:t>
            </a:r>
            <a:r>
              <a:rPr lang="en-US" sz="2400" dirty="0">
                <a:ea typeface="+mn-lt"/>
                <a:cs typeface="+mn-lt"/>
              </a:rPr>
              <a:t> el </a:t>
            </a:r>
            <a:r>
              <a:rPr lang="en-US" sz="2400" dirty="0" err="1">
                <a:ea typeface="+mn-lt"/>
                <a:cs typeface="+mn-lt"/>
              </a:rPr>
              <a:t>año</a:t>
            </a:r>
            <a:r>
              <a:rPr lang="en-US" sz="2400" dirty="0">
                <a:ea typeface="+mn-lt"/>
                <a:cs typeface="+mn-lt"/>
              </a:rPr>
              <a:t> 2003 se </a:t>
            </a:r>
            <a:r>
              <a:rPr lang="en-US" sz="2400" dirty="0" err="1">
                <a:ea typeface="+mn-lt"/>
                <a:cs typeface="+mn-lt"/>
              </a:rPr>
              <a:t>otorgó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jerarquía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constitucional</a:t>
            </a:r>
            <a:r>
              <a:rPr lang="en-US" sz="2400" dirty="0">
                <a:ea typeface="+mn-lt"/>
                <a:cs typeface="+mn-lt"/>
              </a:rPr>
              <a:t> a</a:t>
            </a:r>
            <a:r>
              <a:rPr lang="en-US" sz="2400" dirty="0">
                <a:solidFill>
                  <a:srgbClr val="FFC000"/>
                </a:solidFill>
                <a:ea typeface="+mn-lt"/>
                <a:cs typeface="+mn-lt"/>
              </a:rPr>
              <a:t> LA CONVENCION SOBRE LA IMPRESCRIPTIBILIDAD DE LOS CRIMENES DE GUERRA Y DE LOS CRIMENES DE LESA HUMANIDAD</a:t>
            </a: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solidFill>
                <a:srgbClr val="FFC000"/>
              </a:solidFill>
              <a:cs typeface="Calibri"/>
            </a:endParaRPr>
          </a:p>
          <a:p>
            <a:pPr marL="342900" indent="-342900">
              <a:buFont typeface="Wingdings"/>
              <a:buChar char="q"/>
            </a:pPr>
            <a:r>
              <a:rPr lang="en-US" sz="2400" dirty="0">
                <a:cs typeface="Calibri"/>
              </a:rPr>
              <a:t> EN LA ACTUALIDAD </a:t>
            </a:r>
            <a:r>
              <a:rPr lang="en-US" sz="2400" dirty="0" smtClean="0">
                <a:cs typeface="Calibri"/>
              </a:rPr>
              <a:t>SON </a:t>
            </a:r>
            <a:r>
              <a:rPr lang="en-US" sz="2400" dirty="0">
                <a:cs typeface="Calibri"/>
              </a:rPr>
              <a:t>13 LOS INSTRUMENTOS INTERNACIONALES </a:t>
            </a:r>
            <a:r>
              <a:rPr lang="en-US" sz="2400" dirty="0" smtClean="0">
                <a:cs typeface="Calibri"/>
              </a:rPr>
              <a:t> DE DERECHOS HUMANOS CON </a:t>
            </a:r>
            <a:r>
              <a:rPr lang="en-US" sz="2400" dirty="0">
                <a:cs typeface="Calibri"/>
              </a:rPr>
              <a:t>JERARQUIA CONSTITUCIONAL.-</a:t>
            </a:r>
          </a:p>
          <a:p>
            <a:endParaRPr lang="en-US" sz="24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2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0B9DFB-635C-4B6B-B404-CE718A6E644C}"/>
              </a:ext>
            </a:extLst>
          </p:cNvPr>
          <p:cNvSpPr txBox="1"/>
          <p:nvPr/>
        </p:nvSpPr>
        <p:spPr>
          <a:xfrm>
            <a:off x="646090" y="2030570"/>
            <a:ext cx="11404242" cy="523220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                       </a:t>
            </a:r>
            <a:r>
              <a:rPr lang="en-US" sz="2800">
                <a:latin typeface="Times New Roman"/>
                <a:cs typeface="Calibri"/>
              </a:rPr>
              <a:t>¿QUE SON LAS GARANTIAS   Y  COMO SE CLASIFICAN 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09D323-592B-4F14-8BD7-19D7159E4171}"/>
              </a:ext>
            </a:extLst>
          </p:cNvPr>
          <p:cNvSpPr txBox="1"/>
          <p:nvPr/>
        </p:nvSpPr>
        <p:spPr>
          <a:xfrm>
            <a:off x="499191" y="3010571"/>
            <a:ext cx="8463565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Courier New"/>
              <a:buChar char="o"/>
            </a:pPr>
            <a:r>
              <a:rPr lang="en-US" sz="2800">
                <a:latin typeface="Times New Roman"/>
                <a:cs typeface="Calibri"/>
              </a:rPr>
              <a:t>DEBIDO PROCESO</a:t>
            </a:r>
            <a:endParaRPr lang="en-US"/>
          </a:p>
          <a:p>
            <a:pPr marL="457200" indent="-457200">
              <a:buFont typeface="Courier New"/>
              <a:buChar char="o"/>
            </a:pPr>
            <a:r>
              <a:rPr lang="en-US" sz="2800">
                <a:latin typeface="Times New Roman"/>
                <a:cs typeface="Calibri"/>
              </a:rPr>
              <a:t>HABEAS CORPUS</a:t>
            </a:r>
          </a:p>
          <a:p>
            <a:pPr marL="457200" indent="-457200">
              <a:buFont typeface="Courier New"/>
              <a:buChar char="o"/>
            </a:pPr>
            <a:r>
              <a:rPr lang="en-US" sz="2800">
                <a:latin typeface="Times New Roman"/>
                <a:cs typeface="Calibri"/>
              </a:rPr>
              <a:t>AMPARO</a:t>
            </a:r>
            <a:endParaRPr lang="en-US">
              <a:latin typeface="Calibri" panose="020F0502020204030204"/>
              <a:cs typeface="Calibri"/>
            </a:endParaRPr>
          </a:p>
          <a:p>
            <a:pPr marL="457200" indent="-457200">
              <a:buFont typeface="Courier New"/>
              <a:buChar char="o"/>
            </a:pPr>
            <a:r>
              <a:rPr lang="en-US" sz="2800">
                <a:latin typeface="Times New Roman"/>
                <a:cs typeface="Calibri"/>
              </a:rPr>
              <a:t>HABEAS DATA</a:t>
            </a:r>
            <a:endParaRPr lang="en-US">
              <a:latin typeface="Calibri" panose="020F0502020204030204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2C4D5-565B-4D22-B459-C3C6C116425C}"/>
              </a:ext>
            </a:extLst>
          </p:cNvPr>
          <p:cNvSpPr/>
          <p:nvPr/>
        </p:nvSpPr>
        <p:spPr>
          <a:xfrm>
            <a:off x="2898013" y="939352"/>
            <a:ext cx="6299915" cy="912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cs typeface="Calibri"/>
              </a:rPr>
              <a:t>GARANTIAS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6980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9A02BB-34CC-4BB3-9FCE-8B12B6044A1F}"/>
              </a:ext>
            </a:extLst>
          </p:cNvPr>
          <p:cNvSpPr txBox="1"/>
          <p:nvPr/>
        </p:nvSpPr>
        <p:spPr>
          <a:xfrm>
            <a:off x="2148" y="828542"/>
            <a:ext cx="12091112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Wingdings"/>
              <a:buChar char="v"/>
            </a:pPr>
            <a:r>
              <a:rPr lang="en-US" sz="2800" dirty="0">
                <a:highlight>
                  <a:srgbClr val="008080"/>
                </a:highlight>
                <a:latin typeface="Times New Roman"/>
                <a:cs typeface="Times New Roman"/>
              </a:rPr>
              <a:t>La Carta Magna de 1215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(</a:t>
            </a:r>
            <a:r>
              <a:rPr lang="en-US" sz="2000" dirty="0" err="1">
                <a:latin typeface="Times New Roman"/>
                <a:cs typeface="Times New Roman"/>
              </a:rPr>
              <a:t>P</a:t>
            </a:r>
            <a:r>
              <a:rPr lang="en-US" sz="2000" dirty="0" err="1">
                <a:latin typeface="Times New Roman"/>
                <a:cs typeface="Calibri"/>
              </a:rPr>
              <a:t>rotección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de los derechos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eclesiásticos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 la </a:t>
            </a:r>
            <a:r>
              <a:rPr lang="es-AR" sz="2000" dirty="0">
                <a:latin typeface="Times New Roman"/>
                <a:ea typeface="+mn-lt"/>
                <a:cs typeface="+mn-lt"/>
              </a:rPr>
              <a:t>protección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de los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barones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ante la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detención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ilegal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 el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acceso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justicia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inmediata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y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limitaciones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de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tarifas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feudales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 a favor de la Corona)</a:t>
            </a:r>
            <a:endParaRPr lang="en-US" sz="2000" dirty="0">
              <a:latin typeface="Times New Roman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endParaRPr lang="en-US" sz="2000" dirty="0">
              <a:latin typeface="Calibri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en-US" sz="2800" dirty="0">
                <a:highlight>
                  <a:srgbClr val="008080"/>
                </a:highlight>
                <a:latin typeface="Times New Roman"/>
                <a:cs typeface="Times New Roman"/>
              </a:rPr>
              <a:t>La </a:t>
            </a:r>
            <a:r>
              <a:rPr lang="en-US" sz="2800" dirty="0" err="1">
                <a:highlight>
                  <a:srgbClr val="008080"/>
                </a:highlight>
                <a:latin typeface="Times New Roman"/>
                <a:cs typeface="Times New Roman"/>
              </a:rPr>
              <a:t>Petición</a:t>
            </a:r>
            <a:r>
              <a:rPr lang="en-US" sz="2800" dirty="0">
                <a:highlight>
                  <a:srgbClr val="008080"/>
                </a:highlight>
                <a:latin typeface="Times New Roman"/>
                <a:cs typeface="Times New Roman"/>
              </a:rPr>
              <a:t> de 1628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ea typeface="+mn-lt"/>
                <a:cs typeface="Times New Roman"/>
              </a:rPr>
              <a:t>R</a:t>
            </a:r>
            <a:r>
              <a:rPr lang="es" sz="2000" dirty="0" err="1">
                <a:latin typeface="Times New Roman"/>
                <a:ea typeface="+mn-lt"/>
                <a:cs typeface="+mn-lt"/>
              </a:rPr>
              <a:t>atifica</a:t>
            </a:r>
            <a:r>
              <a:rPr lang="es" sz="2000" dirty="0">
                <a:latin typeface="Times New Roman"/>
                <a:ea typeface="+mn-lt"/>
                <a:cs typeface="+mn-lt"/>
              </a:rPr>
              <a:t> la Carta Magna y entre otras cosas establece que el Rey no puede imponer impuestos sino son avalados por la Asamblea)</a:t>
            </a:r>
          </a:p>
          <a:p>
            <a:pPr algn="just"/>
            <a:endParaRPr lang="es" sz="2000" dirty="0">
              <a:latin typeface="Times New Roman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en-US" sz="2800" dirty="0">
                <a:highlight>
                  <a:srgbClr val="008080"/>
                </a:highlight>
                <a:latin typeface="Times New Roman"/>
                <a:cs typeface="Times New Roman"/>
              </a:rPr>
              <a:t>El </a:t>
            </a:r>
            <a:r>
              <a:rPr lang="en-US" sz="2800" dirty="0" err="1">
                <a:highlight>
                  <a:srgbClr val="008080"/>
                </a:highlight>
                <a:latin typeface="Times New Roman"/>
                <a:cs typeface="Times New Roman"/>
              </a:rPr>
              <a:t>Hábeas</a:t>
            </a:r>
            <a:r>
              <a:rPr lang="en-US" sz="2800" dirty="0">
                <a:highlight>
                  <a:srgbClr val="008080"/>
                </a:highlight>
                <a:latin typeface="Times New Roman"/>
                <a:cs typeface="Times New Roman"/>
              </a:rPr>
              <a:t> Corpus de 1679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(Se </a:t>
            </a:r>
            <a:r>
              <a:rPr lang="en-US" sz="2000" dirty="0" err="1">
                <a:latin typeface="Times New Roman"/>
                <a:cs typeface="Times New Roman"/>
              </a:rPr>
              <a:t>protége</a:t>
            </a:r>
            <a:r>
              <a:rPr lang="en-US" sz="2000" dirty="0">
                <a:latin typeface="Times New Roman"/>
                <a:cs typeface="Times New Roman"/>
              </a:rPr>
              <a:t> la </a:t>
            </a:r>
            <a:r>
              <a:rPr lang="en-US" sz="2000" dirty="0" err="1">
                <a:latin typeface="Times New Roman"/>
                <a:cs typeface="Times New Roman"/>
              </a:rPr>
              <a:t>libertad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fisica</a:t>
            </a:r>
            <a:r>
              <a:rPr lang="en-US" sz="2000" dirty="0">
                <a:latin typeface="Times New Roman"/>
                <a:cs typeface="Times New Roman"/>
              </a:rPr>
              <a:t> corporal de las personas, </a:t>
            </a:r>
            <a:r>
              <a:rPr lang="en-US" sz="2000" dirty="0" err="1">
                <a:latin typeface="Times New Roman"/>
                <a:cs typeface="Times New Roman"/>
              </a:rPr>
              <a:t>pudiendo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solicitar</a:t>
            </a:r>
            <a:r>
              <a:rPr lang="en-US" sz="2000" dirty="0">
                <a:latin typeface="Times New Roman"/>
                <a:cs typeface="Times New Roman"/>
              </a:rPr>
              <a:t> al </a:t>
            </a:r>
            <a:r>
              <a:rPr lang="en-US" sz="2000" dirty="0" err="1">
                <a:latin typeface="Times New Roman"/>
                <a:cs typeface="Times New Roman"/>
              </a:rPr>
              <a:t>Juez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su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liberacion</a:t>
            </a:r>
            <a:r>
              <a:rPr lang="en-US" sz="2000" dirty="0">
                <a:latin typeface="Times New Roman"/>
                <a:cs typeface="Times New Roman"/>
              </a:rPr>
              <a:t> en </a:t>
            </a:r>
            <a:r>
              <a:rPr lang="en-US" sz="2000" dirty="0" err="1">
                <a:latin typeface="Times New Roman"/>
                <a:cs typeface="Times New Roman"/>
              </a:rPr>
              <a:t>caso</a:t>
            </a:r>
            <a:r>
              <a:rPr lang="en-US" sz="2000" dirty="0">
                <a:latin typeface="Times New Roman"/>
                <a:cs typeface="Times New Roman"/>
              </a:rPr>
              <a:t> de ser </a:t>
            </a:r>
            <a:r>
              <a:rPr lang="en-US" sz="2000" dirty="0" err="1">
                <a:latin typeface="Times New Roman"/>
                <a:cs typeface="Times New Roman"/>
              </a:rPr>
              <a:t>apresados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ilegitimamente</a:t>
            </a:r>
            <a:r>
              <a:rPr lang="en-US" sz="2000" dirty="0">
                <a:latin typeface="Times New Roman"/>
                <a:cs typeface="Times New Roman"/>
              </a:rPr>
              <a:t>)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/>
              <a:buChar char="v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/>
              <a:buChar char="v"/>
            </a:pPr>
            <a:r>
              <a:rPr lang="en-US" sz="2400" dirty="0">
                <a:highlight>
                  <a:srgbClr val="008080"/>
                </a:highlight>
                <a:latin typeface="Times New Roman"/>
                <a:cs typeface="Times New Roman"/>
              </a:rPr>
              <a:t> </a:t>
            </a:r>
            <a:r>
              <a:rPr lang="en-US" sz="2800" dirty="0">
                <a:highlight>
                  <a:srgbClr val="008080"/>
                </a:highlight>
                <a:latin typeface="Times New Roman"/>
                <a:cs typeface="Times New Roman"/>
              </a:rPr>
              <a:t>El Bill of Rights de 1689</a:t>
            </a:r>
            <a:r>
              <a:rPr lang="en-US" sz="2800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+mn-lt"/>
                <a:cs typeface="Times New Roman"/>
              </a:rPr>
              <a:t>(C</a:t>
            </a:r>
            <a:r>
              <a:rPr lang="es" sz="2000" dirty="0" err="1">
                <a:latin typeface="Times New Roman"/>
                <a:ea typeface="+mn-lt"/>
                <a:cs typeface="+mn-lt"/>
              </a:rPr>
              <a:t>oncede</a:t>
            </a:r>
            <a:r>
              <a:rPr lang="es" sz="2000" dirty="0">
                <a:latin typeface="Times New Roman"/>
                <a:ea typeface="+mn-lt"/>
                <a:cs typeface="+mn-lt"/>
              </a:rPr>
              <a:t> mayores atribuciones a la Asamblea  y reglamenta la elección de los miembros, era casi un Parlamento, además amplió los derechos reconocidos hasta entonces, por ej.  consagró el dcho.  de petición y de reunión)</a:t>
            </a:r>
            <a:endParaRPr lang="en-US" sz="2000" dirty="0">
              <a:latin typeface="Times New Roman"/>
              <a:cs typeface="Times New Roman"/>
            </a:endParaRPr>
          </a:p>
          <a:p>
            <a:pPr algn="just">
              <a:buFont typeface="Arial"/>
              <a:buChar char="•"/>
            </a:pPr>
            <a:endParaRPr lang="es" sz="2000" dirty="0">
              <a:latin typeface="Times New Roman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Estos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documentos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pueden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considerarse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como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precursores</a:t>
            </a:r>
            <a:r>
              <a:rPr lang="en-US" sz="2000" dirty="0">
                <a:latin typeface="Times New Roman"/>
                <a:cs typeface="Times New Roman"/>
              </a:rPr>
              <a:t> de las </a:t>
            </a:r>
            <a:r>
              <a:rPr lang="en-US" sz="2000" dirty="0" err="1">
                <a:latin typeface="Times New Roman"/>
                <a:cs typeface="Times New Roman"/>
              </a:rPr>
              <a:t>modernas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declaraciones</a:t>
            </a:r>
            <a:r>
              <a:rPr lang="en-US" sz="2000" dirty="0">
                <a:latin typeface="Times New Roman"/>
                <a:cs typeface="Times New Roman"/>
              </a:rPr>
              <a:t> de derechos, sin embargo, no se </a:t>
            </a:r>
            <a:r>
              <a:rPr lang="en-US" sz="2000" dirty="0" err="1">
                <a:latin typeface="Times New Roman"/>
                <a:cs typeface="Times New Roman"/>
              </a:rPr>
              <a:t>fundan</a:t>
            </a:r>
            <a:r>
              <a:rPr lang="en-US" sz="2000" dirty="0">
                <a:latin typeface="Times New Roman"/>
                <a:cs typeface="Times New Roman"/>
              </a:rPr>
              <a:t> en derechos </a:t>
            </a:r>
            <a:r>
              <a:rPr lang="en-US" sz="2000" dirty="0" err="1">
                <a:latin typeface="Times New Roman"/>
                <a:cs typeface="Times New Roman"/>
              </a:rPr>
              <a:t>inherentes</a:t>
            </a:r>
            <a:r>
              <a:rPr lang="en-US" sz="2000" dirty="0">
                <a:latin typeface="Times New Roman"/>
                <a:cs typeface="Times New Roman"/>
              </a:rPr>
              <a:t> a la persona </a:t>
            </a:r>
            <a:r>
              <a:rPr lang="en-US" sz="2000" dirty="0" err="1">
                <a:latin typeface="Times New Roman"/>
                <a:cs typeface="Times New Roman"/>
              </a:rPr>
              <a:t>sino</a:t>
            </a:r>
            <a:r>
              <a:rPr lang="en-US" sz="2000" dirty="0">
                <a:latin typeface="Times New Roman"/>
                <a:cs typeface="Times New Roman"/>
              </a:rPr>
              <a:t> en </a:t>
            </a:r>
            <a:r>
              <a:rPr lang="en-US" sz="2000" dirty="0" err="1">
                <a:latin typeface="Times New Roman"/>
                <a:cs typeface="Times New Roman"/>
              </a:rPr>
              <a:t>conquistas</a:t>
            </a:r>
            <a:r>
              <a:rPr lang="en-US" sz="2000" dirty="0">
                <a:latin typeface="Times New Roman"/>
                <a:cs typeface="Times New Roman"/>
              </a:rPr>
              <a:t> de la </a:t>
            </a:r>
            <a:r>
              <a:rPr lang="en-US" sz="2000" dirty="0" err="1">
                <a:latin typeface="Times New Roman"/>
                <a:cs typeface="Times New Roman"/>
              </a:rPr>
              <a:t>sociedad</a:t>
            </a:r>
            <a:r>
              <a:rPr lang="en-US" sz="2000" dirty="0">
                <a:latin typeface="Times New Roman"/>
                <a:cs typeface="Times New Roman"/>
              </a:rPr>
              <a:t>. En </a:t>
            </a:r>
            <a:r>
              <a:rPr lang="en-US" sz="2000" dirty="0" err="1">
                <a:latin typeface="Times New Roman"/>
                <a:cs typeface="Times New Roman"/>
              </a:rPr>
              <a:t>lugar</a:t>
            </a:r>
            <a:r>
              <a:rPr lang="en-US" sz="2000" dirty="0">
                <a:latin typeface="Times New Roman"/>
                <a:cs typeface="Times New Roman"/>
              </a:rPr>
              <a:t> de </a:t>
            </a:r>
            <a:r>
              <a:rPr lang="en-US" sz="2000" dirty="0" err="1">
                <a:latin typeface="Times New Roman"/>
                <a:cs typeface="Times New Roman"/>
              </a:rPr>
              <a:t>proclamar</a:t>
            </a:r>
            <a:r>
              <a:rPr lang="en-US" sz="2000" dirty="0">
                <a:latin typeface="Times New Roman"/>
                <a:cs typeface="Times New Roman"/>
              </a:rPr>
              <a:t> derechos de </a:t>
            </a:r>
            <a:r>
              <a:rPr lang="en-US" sz="2000" dirty="0" err="1">
                <a:latin typeface="Times New Roman"/>
                <a:cs typeface="Times New Roman"/>
              </a:rPr>
              <a:t>cada</a:t>
            </a:r>
            <a:r>
              <a:rPr lang="en-US" sz="2000" dirty="0">
                <a:latin typeface="Times New Roman"/>
                <a:cs typeface="Times New Roman"/>
              </a:rPr>
              <a:t> persona, se </a:t>
            </a:r>
            <a:r>
              <a:rPr lang="en-US" sz="2000" dirty="0" err="1">
                <a:latin typeface="Times New Roman"/>
                <a:cs typeface="Times New Roman"/>
              </a:rPr>
              <a:t>enuncian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más</a:t>
            </a:r>
            <a:r>
              <a:rPr lang="en-US" sz="2000" dirty="0">
                <a:latin typeface="Times New Roman"/>
                <a:cs typeface="Times New Roman"/>
              </a:rPr>
              <a:t> bien derechos del pueblo. Más que el </a:t>
            </a:r>
            <a:r>
              <a:rPr lang="en-US" sz="2000" dirty="0" err="1">
                <a:latin typeface="Times New Roman"/>
                <a:cs typeface="Times New Roman"/>
              </a:rPr>
              <a:t>reconocimiento</a:t>
            </a:r>
            <a:r>
              <a:rPr lang="en-US" sz="2000" dirty="0">
                <a:latin typeface="Times New Roman"/>
                <a:cs typeface="Times New Roman"/>
              </a:rPr>
              <a:t> de derechos intangibles de la persona </a:t>
            </a:r>
            <a:r>
              <a:rPr lang="en-US" sz="2000" dirty="0" err="1">
                <a:latin typeface="Times New Roman"/>
                <a:cs typeface="Times New Roman"/>
              </a:rPr>
              <a:t>frente</a:t>
            </a:r>
            <a:r>
              <a:rPr lang="en-US" sz="2000" dirty="0">
                <a:latin typeface="Times New Roman"/>
                <a:cs typeface="Times New Roman"/>
              </a:rPr>
              <a:t> al Estado, lo que </a:t>
            </a:r>
            <a:r>
              <a:rPr lang="en-US" sz="2000" dirty="0" err="1">
                <a:latin typeface="Times New Roman"/>
                <a:cs typeface="Times New Roman"/>
              </a:rPr>
              <a:t>establecen</a:t>
            </a:r>
            <a:r>
              <a:rPr lang="en-US" sz="2000" dirty="0">
                <a:latin typeface="Times New Roman"/>
                <a:cs typeface="Times New Roman"/>
              </a:rPr>
              <a:t> son </a:t>
            </a:r>
            <a:r>
              <a:rPr lang="en-US" sz="2000" dirty="0" err="1">
                <a:latin typeface="Times New Roman"/>
                <a:cs typeface="Times New Roman"/>
              </a:rPr>
              <a:t>deberes</a:t>
            </a:r>
            <a:r>
              <a:rPr lang="en-US" sz="2000" dirty="0">
                <a:latin typeface="Times New Roman"/>
                <a:cs typeface="Times New Roman"/>
              </a:rPr>
              <a:t> para el </a:t>
            </a:r>
            <a:r>
              <a:rPr lang="en-US" sz="2000" dirty="0" err="1">
                <a:latin typeface="Times New Roman"/>
                <a:cs typeface="Times New Roman"/>
              </a:rPr>
              <a:t>gobierno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 dirty="0">
              <a:cs typeface="Calibri"/>
            </a:endParaRPr>
          </a:p>
          <a:p>
            <a:endParaRPr lang="en-US" dirty="0"/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0203C-DB79-4C7B-9E5D-F58C56C7C852}"/>
              </a:ext>
            </a:extLst>
          </p:cNvPr>
          <p:cNvSpPr txBox="1"/>
          <p:nvPr/>
        </p:nvSpPr>
        <p:spPr>
          <a:xfrm>
            <a:off x="2148" y="270456"/>
            <a:ext cx="1218770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   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ANTECEDENTES PRECURSORES DE LAS MODERNAS DECLARACIONES DE DERECHOS HUMANOS</a:t>
            </a:r>
          </a:p>
        </p:txBody>
      </p:sp>
    </p:spTree>
    <p:extLst>
      <p:ext uri="{BB962C8B-B14F-4D97-AF65-F5344CB8AC3E}">
        <p14:creationId xmlns:p14="http://schemas.microsoft.com/office/powerpoint/2010/main" val="1458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5F8541-220F-43A9-A47F-0EA0D040BAE2}"/>
              </a:ext>
            </a:extLst>
          </p:cNvPr>
          <p:cNvSpPr txBox="1"/>
          <p:nvPr/>
        </p:nvSpPr>
        <p:spPr>
          <a:xfrm>
            <a:off x="206895" y="792374"/>
            <a:ext cx="12091112" cy="52322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                                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pPr marL="457200" indent="-457200">
              <a:buFont typeface="Wingdings"/>
              <a:buChar char="Ø"/>
            </a:pPr>
            <a:r>
              <a:rPr lang="en-US" sz="2800" dirty="0">
                <a:cs typeface="Calibri"/>
              </a:rPr>
              <a:t>REVOLUCION NORTEAMERICANA (1776)  </a:t>
            </a:r>
          </a:p>
          <a:p>
            <a:endParaRPr lang="en-US" sz="28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pPr marL="457200" indent="-457200">
              <a:buFont typeface="Wingdings"/>
              <a:buChar char="Ø"/>
            </a:pPr>
            <a:r>
              <a:rPr lang="en-US" sz="2800" dirty="0">
                <a:cs typeface="Calibri"/>
              </a:rPr>
              <a:t>REVOLUCION FRANCESA (1789)</a:t>
            </a:r>
            <a:endParaRPr lang="en-US" dirty="0">
              <a:cs typeface="Calibri"/>
            </a:endParaRPr>
          </a:p>
          <a:p>
            <a:r>
              <a:rPr lang="en-US" sz="2800" dirty="0">
                <a:cs typeface="Calibri"/>
              </a:rPr>
              <a:t>                                                </a:t>
            </a:r>
          </a:p>
          <a:p>
            <a:endParaRPr lang="en-US" dirty="0">
              <a:cs typeface="Calibri"/>
            </a:endParaRPr>
          </a:p>
          <a:p>
            <a:r>
              <a:rPr lang="en-US" sz="2800" dirty="0">
                <a:cs typeface="Calibri"/>
              </a:rPr>
              <a:t>                                             DERECHOS CIVILES Y POLITICOS</a:t>
            </a:r>
          </a:p>
          <a:p>
            <a:r>
              <a:rPr lang="en-US" sz="2800" dirty="0">
                <a:cs typeface="Calibri"/>
              </a:rPr>
              <a:t>                                       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                                  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B2631-C1B4-4936-ACCF-2174C4835C0D}"/>
              </a:ext>
            </a:extLst>
          </p:cNvPr>
          <p:cNvSpPr txBox="1"/>
          <p:nvPr/>
        </p:nvSpPr>
        <p:spPr>
          <a:xfrm>
            <a:off x="7578546" y="2287474"/>
            <a:ext cx="436379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>
              <a:cs typeface="Calibri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3E935607-BF8C-4EDD-8A0E-34221FB862B5}"/>
              </a:ext>
            </a:extLst>
          </p:cNvPr>
          <p:cNvSpPr/>
          <p:nvPr/>
        </p:nvSpPr>
        <p:spPr>
          <a:xfrm>
            <a:off x="6965409" y="1471946"/>
            <a:ext cx="150253" cy="9122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83651D-E7DD-4812-A697-C040D2CBCF89}"/>
              </a:ext>
            </a:extLst>
          </p:cNvPr>
          <p:cNvSpPr txBox="1"/>
          <p:nvPr/>
        </p:nvSpPr>
        <p:spPr>
          <a:xfrm>
            <a:off x="7417560" y="1638630"/>
            <a:ext cx="4524776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DECLARACIÓN DE VIRGINA DE 1776</a:t>
            </a:r>
            <a:endParaRPr lang="en-US" dirty="0"/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CONSTITUCIÓN DE ESTADOS UNIDOS 1787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362528DA-DF23-4114-8FA4-CEC2396F05E0}"/>
              </a:ext>
            </a:extLst>
          </p:cNvPr>
          <p:cNvSpPr/>
          <p:nvPr/>
        </p:nvSpPr>
        <p:spPr>
          <a:xfrm>
            <a:off x="6961384" y="2745077"/>
            <a:ext cx="150253" cy="9122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6DFA74-C643-44A0-BA0C-AFF4DE9C662A}"/>
              </a:ext>
            </a:extLst>
          </p:cNvPr>
          <p:cNvSpPr txBox="1"/>
          <p:nvPr/>
        </p:nvSpPr>
        <p:spPr>
          <a:xfrm>
            <a:off x="7280722" y="2751652"/>
            <a:ext cx="4385255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DECLARACIÓN DE LOS DERECHOS DEL HOMBRE Y DEL CIUDADANO DE 1789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CONSTITUCIÓN FRANCESA DE  1791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F45DFF07-5EC3-49F5-9176-CD10494A7498}"/>
              </a:ext>
            </a:extLst>
          </p:cNvPr>
          <p:cNvSpPr/>
          <p:nvPr/>
        </p:nvSpPr>
        <p:spPr>
          <a:xfrm rot="5400000">
            <a:off x="5795420" y="2641785"/>
            <a:ext cx="504421" cy="48295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2113936" y="5702710"/>
            <a:ext cx="7757651" cy="89255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                 </a:t>
            </a:r>
            <a:r>
              <a:rPr lang="es-AR" sz="2800" dirty="0" smtClean="0"/>
              <a:t>CONSTITUCIONALISMO </a:t>
            </a:r>
            <a:r>
              <a:rPr lang="es-AR" sz="2800" dirty="0"/>
              <a:t>CLASICO O LIBERAL</a:t>
            </a:r>
          </a:p>
          <a:p>
            <a:r>
              <a:rPr lang="es-AR" dirty="0"/>
              <a:t>                        </a:t>
            </a:r>
            <a:r>
              <a:rPr lang="es-AR" sz="2400" dirty="0" smtClean="0"/>
              <a:t>(</a:t>
            </a:r>
            <a:r>
              <a:rPr lang="es-AR" sz="2400" dirty="0"/>
              <a:t>Estado abstencionista – Estado Gendarme)</a:t>
            </a:r>
          </a:p>
        </p:txBody>
      </p:sp>
    </p:spTree>
    <p:extLst>
      <p:ext uri="{BB962C8B-B14F-4D97-AF65-F5344CB8AC3E}">
        <p14:creationId xmlns:p14="http://schemas.microsoft.com/office/powerpoint/2010/main" val="31200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Brace 2">
            <a:extLst>
              <a:ext uri="{FF2B5EF4-FFF2-40B4-BE49-F238E27FC236}">
                <a16:creationId xmlns:a16="http://schemas.microsoft.com/office/drawing/2014/main" id="{0E9BFAB8-B435-46D0-83AC-A80352AEB568}"/>
              </a:ext>
            </a:extLst>
          </p:cNvPr>
          <p:cNvSpPr/>
          <p:nvPr/>
        </p:nvSpPr>
        <p:spPr>
          <a:xfrm rot="21540000" flipH="1">
            <a:off x="2907423" y="240187"/>
            <a:ext cx="450759" cy="196402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73599-C9A8-4C48-9AF3-D5164C9CB182}"/>
              </a:ext>
            </a:extLst>
          </p:cNvPr>
          <p:cNvSpPr/>
          <p:nvPr/>
        </p:nvSpPr>
        <p:spPr>
          <a:xfrm>
            <a:off x="147168" y="2444570"/>
            <a:ext cx="2500646" cy="110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CONSTITUCIONALISMO</a:t>
            </a:r>
          </a:p>
          <a:p>
            <a:pPr algn="ctr"/>
            <a:r>
              <a:rPr lang="en-US" dirty="0" smtClean="0">
                <a:cs typeface="Calibri"/>
              </a:rPr>
              <a:t>SOCIAL</a:t>
            </a:r>
            <a:endParaRPr lang="en-US" dirty="0"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B20A49-A7AF-47A1-B0FF-F4B0EB53D2BF}"/>
              </a:ext>
            </a:extLst>
          </p:cNvPr>
          <p:cNvSpPr/>
          <p:nvPr/>
        </p:nvSpPr>
        <p:spPr>
          <a:xfrm>
            <a:off x="583842" y="782391"/>
            <a:ext cx="2210872" cy="643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ANTECEDENTES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F52918-824C-4BFF-8B43-07F678C4A7D1}"/>
              </a:ext>
            </a:extLst>
          </p:cNvPr>
          <p:cNvSpPr txBox="1"/>
          <p:nvPr/>
        </p:nvSpPr>
        <p:spPr>
          <a:xfrm>
            <a:off x="3246683" y="424064"/>
            <a:ext cx="8946522" cy="15095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COMIENZAN A PRODUCIRSE  EN EL MUNDO  GRANDES CRISIS  (DESIGUALDAD ECONOMICA Y ACUMULACION DE RIQUEZAS)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LAS PERSONAS NO PUEDEN GOZAR REALMENTE DE SUS DERECHOS CIVILES Y POLITICOS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RELACION LABORAL ABUSIVA (EMPRESARIO - TRABAJADOR)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SE HACE NECESARIA LA INTERVENCION DEL ESTADO EN A VIDA SOCIAL DE LAS PERSONAS 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FAFD0ED-653C-474B-BE2C-DD474D4AD547}"/>
              </a:ext>
            </a:extLst>
          </p:cNvPr>
          <p:cNvSpPr/>
          <p:nvPr/>
        </p:nvSpPr>
        <p:spPr>
          <a:xfrm>
            <a:off x="311507" y="4577633"/>
            <a:ext cx="2479183" cy="654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CONSECUENCIAS</a:t>
            </a:r>
            <a:endParaRPr lang="en-US" dirty="0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25AF0543-EAB1-497B-AB91-83E20B8CED63}"/>
              </a:ext>
            </a:extLst>
          </p:cNvPr>
          <p:cNvSpPr/>
          <p:nvPr/>
        </p:nvSpPr>
        <p:spPr>
          <a:xfrm>
            <a:off x="2983691" y="4058455"/>
            <a:ext cx="321970" cy="204988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C70113-FAA0-4629-83E2-DC302E8F53F7}"/>
              </a:ext>
            </a:extLst>
          </p:cNvPr>
          <p:cNvSpPr txBox="1"/>
          <p:nvPr/>
        </p:nvSpPr>
        <p:spPr>
          <a:xfrm>
            <a:off x="3421086" y="4161620"/>
            <a:ext cx="867821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LOS PAICES EMPIEZAN A CREAR NORMAS DESTINADAS  A  PROTEGER AL TRABAJADOR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APARECEN LOS DERECHOS SOCIALES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APARECEN LAS PRIMERAS CONSTITUCIONES CON DERECHOS SOCIALES (QUERÉTARO DE 1917 – MEXICO Y  WEIMAR DE 1919 – ALEMANIA)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EL ESTADO GENDARME DEJA LUGAR AL ESTADO BENEFACTOR (INTERVIENE ACTIVAMENTE EN LA VIDA ECONOMICA Y SOCIAL DE LAS PERSONAS)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378625-0570-490D-B6AA-46C223745165}"/>
              </a:ext>
            </a:extLst>
          </p:cNvPr>
          <p:cNvCxnSpPr/>
          <p:nvPr/>
        </p:nvCxnSpPr>
        <p:spPr>
          <a:xfrm>
            <a:off x="1301570" y="1500119"/>
            <a:ext cx="0" cy="94445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ECA42C-E3AE-4C95-A050-53B49B301351}"/>
              </a:ext>
            </a:extLst>
          </p:cNvPr>
          <p:cNvCxnSpPr/>
          <p:nvPr/>
        </p:nvCxnSpPr>
        <p:spPr>
          <a:xfrm>
            <a:off x="1301570" y="3553646"/>
            <a:ext cx="0" cy="929864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4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D5CCDD-4D6F-4A99-9FB9-1AC55ED7DF69}"/>
              </a:ext>
            </a:extLst>
          </p:cNvPr>
          <p:cNvSpPr txBox="1"/>
          <p:nvPr/>
        </p:nvSpPr>
        <p:spPr>
          <a:xfrm>
            <a:off x="0" y="861638"/>
            <a:ext cx="12069649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/>
              <a:buChar char="§"/>
            </a:pPr>
            <a:r>
              <a:rPr lang="en-US" sz="4400" b="1" dirty="0" smtClean="0">
                <a:latin typeface="Times New Roman"/>
                <a:cs typeface="Calibri"/>
              </a:rPr>
              <a:t>CARTA DE LAS NACIONES UNIDAS</a:t>
            </a:r>
            <a:r>
              <a:rPr lang="en-US" sz="4400" dirty="0" smtClean="0">
                <a:latin typeface="Times New Roman"/>
                <a:cs typeface="Calibri"/>
              </a:rPr>
              <a:t>   (1945)   O.N.U.</a:t>
            </a:r>
          </a:p>
          <a:p>
            <a:endParaRPr lang="en-US" sz="4400" dirty="0">
              <a:latin typeface="Times New Roman"/>
              <a:cs typeface="Calibri"/>
            </a:endParaRPr>
          </a:p>
          <a:p>
            <a:endParaRPr lang="en-US" sz="4400" dirty="0">
              <a:latin typeface="Times New Roman"/>
              <a:cs typeface="Calibri"/>
            </a:endParaRPr>
          </a:p>
          <a:p>
            <a:r>
              <a:rPr lang="en-US" sz="4400" dirty="0" smtClean="0">
                <a:latin typeface="Times New Roman"/>
                <a:cs typeface="Calibri"/>
              </a:rPr>
              <a:t> </a:t>
            </a:r>
            <a:endParaRPr lang="en-US" sz="4400" dirty="0">
              <a:latin typeface="Times New Roman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/>
                <a:cs typeface="Calibri"/>
              </a:rPr>
              <a:t>RESOLUCIÓN 217  A (III) O.N.U</a:t>
            </a:r>
            <a:endParaRPr lang="en-US" sz="32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/>
              <a:cs typeface="Calibri"/>
            </a:endParaRPr>
          </a:p>
          <a:p>
            <a:pPr marL="457200" indent="-457200">
              <a:buFont typeface="Wingdings"/>
              <a:buChar char="§"/>
            </a:pPr>
            <a:r>
              <a:rPr lang="en-US" sz="4400" b="1" dirty="0" smtClean="0">
                <a:latin typeface="Times New Roman"/>
                <a:cs typeface="Calibri"/>
              </a:rPr>
              <a:t>DECLARACIÓN  </a:t>
            </a:r>
            <a:r>
              <a:rPr lang="en-US" sz="4400" b="1" dirty="0" smtClean="0">
                <a:latin typeface="Times New Roman"/>
                <a:cs typeface="Calibri"/>
              </a:rPr>
              <a:t>UNIVERSAL  DE  LOS </a:t>
            </a:r>
            <a:r>
              <a:rPr lang="en-US" sz="4400" b="1" dirty="0">
                <a:latin typeface="Times New Roman"/>
                <a:cs typeface="Calibri"/>
              </a:rPr>
              <a:t>DERECHOS HUMANOS</a:t>
            </a:r>
            <a:r>
              <a:rPr lang="en-US" sz="4400" dirty="0">
                <a:latin typeface="Times New Roman"/>
                <a:cs typeface="Calibri"/>
              </a:rPr>
              <a:t> (1948</a:t>
            </a:r>
            <a:r>
              <a:rPr lang="en-US" sz="4400" dirty="0" smtClean="0">
                <a:latin typeface="Times New Roman"/>
                <a:cs typeface="Calibri"/>
              </a:rPr>
              <a:t>)</a:t>
            </a:r>
            <a:endParaRPr lang="en-US" sz="3200" dirty="0">
              <a:latin typeface="Times New Roman"/>
              <a:cs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001729" y="2989006"/>
            <a:ext cx="71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-1258529" y="38935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74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2EC9BD-156C-4185-8F43-8DD01BE94295}"/>
              </a:ext>
            </a:extLst>
          </p:cNvPr>
          <p:cNvSpPr txBox="1"/>
          <p:nvPr/>
        </p:nvSpPr>
        <p:spPr>
          <a:xfrm>
            <a:off x="174938" y="1932227"/>
            <a:ext cx="11775724" cy="32558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endParaRPr lang="es-AR" sz="2400" dirty="0">
              <a:latin typeface="Times New Roman"/>
              <a:cs typeface="Times New Roman"/>
            </a:endParaRPr>
          </a:p>
          <a:p>
            <a:pPr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s-AR" sz="2400" dirty="0">
                <a:latin typeface="Times New Roman"/>
                <a:cs typeface="Arial"/>
              </a:rPr>
              <a:t>    A lo largo de la historia ha habido un debate sobre la construcción y fundamentación de los derechos humanos entre dos corrientes de pensamiento: el iusnaturalismo y el Iuspositivismo.</a:t>
            </a:r>
            <a:endParaRPr lang="es-AR" sz="2400" dirty="0">
              <a:latin typeface="Times New Roman"/>
              <a:cs typeface="Times New Roman"/>
            </a:endParaRPr>
          </a:p>
          <a:p>
            <a:pPr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es-AR" sz="2400" dirty="0">
              <a:latin typeface="Times New Roman"/>
              <a:cs typeface="Arial"/>
            </a:endParaRPr>
          </a:p>
          <a:p>
            <a:pPr marL="342900" indent="-342900" algn="just">
              <a:buClr>
                <a:schemeClr val="accent1"/>
              </a:buClr>
              <a:buSzPct val="80000"/>
              <a:buFont typeface="Wingdings"/>
              <a:buChar char="v"/>
            </a:pPr>
            <a:r>
              <a:rPr lang="es-AR" sz="2400" u="sng" dirty="0">
                <a:latin typeface="Times New Roman"/>
                <a:cs typeface="Arial"/>
              </a:rPr>
              <a:t> El Iuspositivismo</a:t>
            </a:r>
            <a:r>
              <a:rPr lang="es-AR" sz="2400" b="1" dirty="0">
                <a:latin typeface="Times New Roman"/>
                <a:cs typeface="Arial"/>
              </a:rPr>
              <a:t> afirma que sólo es derecho aquello que está escrito en un ordenamiento jurídico.</a:t>
            </a:r>
            <a:r>
              <a:rPr lang="es-AR" sz="2400" dirty="0">
                <a:latin typeface="Times New Roman"/>
                <a:cs typeface="Arial"/>
              </a:rPr>
              <a:t> Por lo tanto, la única fuente del derecho, el único origen del derecho, se fundamenta en el hecho de que está por escrito y vigente en un país, en un determinado momento histórico. Es lo que se conoce como la ley positiva.</a:t>
            </a:r>
            <a:endParaRPr lang="es-AR" sz="2400" dirty="0">
              <a:latin typeface="Times New Roman"/>
              <a:cs typeface="Times New Roman"/>
            </a:endParaRPr>
          </a:p>
          <a:p>
            <a:pPr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es-AR" dirty="0">
              <a:latin typeface="Arial Black"/>
              <a:cs typeface="Arial"/>
            </a:endParaRPr>
          </a:p>
          <a:p>
            <a:pPr algn="just">
              <a:buClr>
                <a:schemeClr val="accent1"/>
              </a:buClr>
              <a:buSzPct val="80000"/>
            </a:pPr>
            <a:r>
              <a:rPr lang="es-AR" dirty="0">
                <a:latin typeface="Arial Black"/>
                <a:ea typeface="+mn-lt"/>
                <a:cs typeface="+mn-lt"/>
              </a:rPr>
              <a:t/>
            </a:r>
            <a:br>
              <a:rPr lang="es-AR" dirty="0">
                <a:latin typeface="Arial Black"/>
                <a:ea typeface="+mn-lt"/>
                <a:cs typeface="+mn-lt"/>
              </a:rPr>
            </a:br>
            <a:r>
              <a:rPr lang="es-AR" sz="1200" dirty="0">
                <a:latin typeface="Arial Black"/>
                <a:ea typeface="+mn-lt"/>
                <a:cs typeface="+mn-lt"/>
              </a:rPr>
              <a:t/>
            </a:r>
            <a:br>
              <a:rPr lang="es-AR" sz="1200" dirty="0">
                <a:latin typeface="Arial Black"/>
                <a:ea typeface="+mn-lt"/>
                <a:cs typeface="+mn-lt"/>
              </a:rPr>
            </a:br>
            <a:endParaRPr lang="es-AR" sz="1200" dirty="0">
              <a:latin typeface="Arial Black"/>
            </a:endParaRPr>
          </a:p>
          <a:p>
            <a:pPr indent="-182880" algn="just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endParaRPr lang="es-AR" sz="36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76782-51A4-4561-B5B0-C835548E961C}"/>
              </a:ext>
            </a:extLst>
          </p:cNvPr>
          <p:cNvSpPr txBox="1"/>
          <p:nvPr/>
        </p:nvSpPr>
        <p:spPr>
          <a:xfrm>
            <a:off x="316740" y="552853"/>
            <a:ext cx="11253987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</a:t>
            </a:r>
            <a:r>
              <a:rPr lang="en-US" sz="3600" dirty="0"/>
              <a:t>          FUNDAMENTO DE LOS DERECHOS HUMANOS  </a:t>
            </a:r>
            <a:endParaRPr lang="en-US" sz="2800" dirty="0"/>
          </a:p>
          <a:p>
            <a:r>
              <a:rPr lang="en-US" sz="2800" dirty="0"/>
              <a:t>                                     (EL PORQUÉ  DE SU PROTECCIÓN)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660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ADF805-CEB1-4529-A3BA-6543DC45C980}"/>
              </a:ext>
            </a:extLst>
          </p:cNvPr>
          <p:cNvSpPr txBox="1"/>
          <p:nvPr/>
        </p:nvSpPr>
        <p:spPr>
          <a:xfrm>
            <a:off x="307484" y="1167685"/>
            <a:ext cx="11575959" cy="4370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/>
              <a:buChar char="v"/>
            </a:pPr>
            <a:r>
              <a:rPr lang="es-AR" sz="2000" b="1" u="sng" dirty="0">
                <a:solidFill>
                  <a:schemeClr val="bg1"/>
                </a:solidFill>
                <a:latin typeface="Times New Roman"/>
                <a:cs typeface="Arial"/>
              </a:rPr>
              <a:t>El iusnaturalismo</a:t>
            </a:r>
            <a:r>
              <a:rPr lang="es-AR" sz="2000" b="1" dirty="0">
                <a:solidFill>
                  <a:schemeClr val="bg1"/>
                </a:solidFill>
                <a:latin typeface="Times New Roman"/>
                <a:cs typeface="Arial"/>
              </a:rPr>
              <a:t> Sostiene que el origen de los derechos humanos no reside en la ley positiva, sino que parte de la naturaleza propia del ser humano</a:t>
            </a:r>
            <a:r>
              <a:rPr lang="es-AR" sz="2000" dirty="0">
                <a:solidFill>
                  <a:schemeClr val="bg1"/>
                </a:solidFill>
                <a:latin typeface="Times New Roman"/>
                <a:cs typeface="Arial"/>
              </a:rPr>
              <a:t>, una naturaleza que es superior y precedente a cualquier ley positiva. Una definición clásica de iusnaturalismo es la siguiente: el derecho natural es aquel que la naturaleza da a los seres humanos por el simple hecho de serlo. </a:t>
            </a:r>
            <a:endParaRPr lang="en-US" sz="20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just"/>
            <a:endParaRPr lang="es-AR" sz="20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just"/>
            <a:r>
              <a:rPr lang="es-AR" sz="2000" dirty="0">
                <a:solidFill>
                  <a:schemeClr val="bg1"/>
                </a:solidFill>
                <a:latin typeface="Times New Roman"/>
                <a:cs typeface="Arial"/>
              </a:rPr>
              <a:t>  En el caso de las tradiciones religiosas, los derechos naturales son una de las características con las que Dios dota a los seres humanos.​</a:t>
            </a:r>
          </a:p>
          <a:p>
            <a:pPr algn="just"/>
            <a:endParaRPr lang="es-AR" sz="20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algn="just"/>
            <a:endParaRPr lang="es-AR" sz="2000" dirty="0">
              <a:solidFill>
                <a:schemeClr val="bg1"/>
              </a:solidFill>
              <a:latin typeface="Times New Roman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r>
              <a:rPr lang="es-AR" sz="2000" dirty="0">
                <a:solidFill>
                  <a:schemeClr val="bg1"/>
                </a:solidFill>
                <a:latin typeface="Times New Roman"/>
                <a:cs typeface="Arial"/>
              </a:rPr>
              <a:t>  Durante la elaboración de la Declaración Universal de los Derechos Humanos de 1948 se produjeron debates acerca de estas cuestiones, optándose finalmente por no mencionar el tema: en lo que se estaba de acuerdo era en la necesidad de proteger los derechos de las personas, y entonces no era imprescindible justificar la fundamentación de esta protección, sino sencillamente proclamarla​</a:t>
            </a:r>
          </a:p>
          <a:p>
            <a:pPr algn="just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4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0FD8D-1DE3-41AF-983F-5FB6F3A6F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8300" y="1316864"/>
            <a:ext cx="5860316" cy="3862374"/>
          </a:xfr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en-US" sz="3200" b="1" u="sng" dirty="0">
                <a:solidFill>
                  <a:schemeClr val="accent2">
                    <a:lumMod val="75000"/>
                  </a:schemeClr>
                </a:solidFill>
              </a:rPr>
              <a:t>CARACTERISTICAS de los .D.H.H.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45720" indent="0" algn="just">
              <a:buNone/>
            </a:pPr>
            <a:r>
              <a:rPr lang="es-AR" sz="2800" dirty="0">
                <a:latin typeface="Arial Black"/>
                <a:cs typeface="Calibri"/>
              </a:rPr>
              <a:t> </a:t>
            </a:r>
            <a:r>
              <a:rPr lang="es-AR" sz="2800" dirty="0">
                <a:solidFill>
                  <a:schemeClr val="accent1">
                    <a:lumMod val="50000"/>
                  </a:schemeClr>
                </a:solidFill>
                <a:latin typeface="Arial Black"/>
                <a:ea typeface="+mn-lt"/>
                <a:cs typeface="+mn-lt"/>
              </a:rPr>
              <a:t>  De acuerdo con la Declaración de  Naciones Unidas y con el desarrollo normativo posterior, los Derechos Humanos son:</a:t>
            </a:r>
            <a:endParaRPr lang="es-AR" sz="28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D7ED88-7729-443B-BAF2-E4C6404D106B}"/>
              </a:ext>
            </a:extLst>
          </p:cNvPr>
          <p:cNvSpPr txBox="1"/>
          <p:nvPr/>
        </p:nvSpPr>
        <p:spPr>
          <a:xfrm>
            <a:off x="6616700" y="3569513"/>
            <a:ext cx="46609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Wingdings"/>
              <a:buChar char="v"/>
            </a:pPr>
            <a:endParaRPr lang="en-US" sz="3600" dirty="0">
              <a:latin typeface="Calibri"/>
              <a:cs typeface="Calibri"/>
            </a:endParaRPr>
          </a:p>
          <a:p>
            <a:pPr marL="285750" indent="-285750" algn="l">
              <a:buFont typeface="Wingdings"/>
              <a:buChar char="v"/>
            </a:pPr>
            <a:endParaRPr lang="en-US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A86F33CC-D1BB-4FD6-AB2F-08B98EED9A5A}"/>
              </a:ext>
            </a:extLst>
          </p:cNvPr>
          <p:cNvSpPr/>
          <p:nvPr/>
        </p:nvSpPr>
        <p:spPr>
          <a:xfrm flipH="1">
            <a:off x="6873024" y="568367"/>
            <a:ext cx="4818845" cy="52052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B0F1FA-FD86-475B-B5CD-4C5DE9417C6C}"/>
              </a:ext>
            </a:extLst>
          </p:cNvPr>
          <p:cNvSpPr txBox="1"/>
          <p:nvPr/>
        </p:nvSpPr>
        <p:spPr>
          <a:xfrm>
            <a:off x="7003022" y="1100205"/>
            <a:ext cx="4556973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Wingdings"/>
              <a:buChar char="§"/>
            </a:pPr>
            <a:r>
              <a:rPr lang="en-US" sz="3200" dirty="0"/>
              <a:t>INHERENTES</a:t>
            </a:r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INALIENABLES</a:t>
            </a:r>
            <a:endParaRPr lang="en-US" sz="3200" dirty="0">
              <a:cs typeface="Calibri"/>
            </a:endParaRPr>
          </a:p>
          <a:p>
            <a:pPr marL="285750" indent="-285750">
              <a:buFont typeface="Wingdings"/>
              <a:buChar char="§"/>
            </a:pPr>
            <a:r>
              <a:rPr lang="en-US" sz="3200" dirty="0">
                <a:cs typeface="Calibri"/>
              </a:rPr>
              <a:t>IMPRESCRIPTIBLES</a:t>
            </a:r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INTANGIBLES</a:t>
            </a:r>
            <a:endParaRPr lang="en-US" dirty="0"/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IRREVERSIBLES</a:t>
            </a:r>
            <a:endParaRPr lang="en-US" sz="3200" dirty="0">
              <a:cs typeface="Calibri"/>
            </a:endParaRPr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INDIVISIBLES </a:t>
            </a:r>
            <a:endParaRPr lang="en-US" sz="3200" dirty="0">
              <a:cs typeface="Calibri"/>
            </a:endParaRPr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INTERDEPENDIENTES</a:t>
            </a:r>
            <a:endParaRPr lang="en-US" dirty="0"/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UNIVERSALES</a:t>
            </a:r>
            <a:endParaRPr lang="en-US" sz="3200" dirty="0">
              <a:cs typeface="Calibri"/>
            </a:endParaRPr>
          </a:p>
          <a:p>
            <a:pPr marL="285750" indent="-285750">
              <a:buFont typeface="Wingdings"/>
              <a:buChar char="§"/>
            </a:pPr>
            <a:r>
              <a:rPr lang="en-US" sz="3200" dirty="0"/>
              <a:t>PROGRESIVOS</a:t>
            </a:r>
            <a:endParaRPr lang="en-US" sz="3200" dirty="0">
              <a:cs typeface="Calibri"/>
            </a:endParaRPr>
          </a:p>
          <a:p>
            <a:pPr marL="285750" indent="-285750">
              <a:buFont typeface="Wingdings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959</TotalTime>
  <Words>349</Words>
  <Application>Microsoft Office PowerPoint</Application>
  <PresentationFormat>Panorámica</PresentationFormat>
  <Paragraphs>262</Paragraphs>
  <Slides>25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Corbel</vt:lpstr>
      <vt:lpstr>Courier New</vt:lpstr>
      <vt:lpstr>Roboto</vt:lpstr>
      <vt:lpstr>Times New Roman</vt:lpstr>
      <vt:lpstr>Wingdings</vt:lpstr>
      <vt:lpstr>Celestial</vt:lpstr>
      <vt:lpstr>Presentación de PowerPoint</vt:lpstr>
      <vt:lpstr>¿Que son los Derechos Humanos?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                  SU CONDICION DE OLIGATORIEDAD</vt:lpstr>
      <vt:lpstr>                 Elementos especificos de los  DD.HH</vt:lpstr>
      <vt:lpstr>                 Clasificación de los Derecho Humanos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 andres rodriguez zanin</dc:creator>
  <cp:lastModifiedBy>fabio andres rodriguez zanin</cp:lastModifiedBy>
  <cp:revision>135</cp:revision>
  <dcterms:created xsi:type="dcterms:W3CDTF">2012-07-30T22:48:03Z</dcterms:created>
  <dcterms:modified xsi:type="dcterms:W3CDTF">2019-07-26T11:54:45Z</dcterms:modified>
</cp:coreProperties>
</file>