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70" r:id="rId5"/>
    <p:sldId id="271" r:id="rId6"/>
    <p:sldId id="282" r:id="rId7"/>
    <p:sldId id="283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79" r:id="rId17"/>
    <p:sldId id="281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79782"/>
          </a:xfrm>
        </p:spPr>
        <p:txBody>
          <a:bodyPr>
            <a:normAutofit/>
          </a:bodyPr>
          <a:lstStyle/>
          <a:p>
            <a:r>
              <a:rPr lang="es-AR" dirty="0" smtClean="0"/>
              <a:t>      </a:t>
            </a:r>
            <a:r>
              <a:rPr lang="es-AR" sz="6000" dirty="0" smtClean="0"/>
              <a:t>Cuarta clase teórica</a:t>
            </a:r>
            <a:br>
              <a:rPr lang="es-AR" sz="6000" dirty="0" smtClean="0"/>
            </a:br>
            <a:r>
              <a:rPr lang="es-AR" sz="6000" dirty="0" smtClean="0"/>
              <a:t>             2° parte</a:t>
            </a:r>
            <a:endParaRPr lang="es-AR" sz="6000" dirty="0"/>
          </a:p>
        </p:txBody>
      </p:sp>
    </p:spTree>
    <p:extLst>
      <p:ext uri="{BB962C8B-B14F-4D97-AF65-F5344CB8AC3E}">
        <p14:creationId xmlns:p14="http://schemas.microsoft.com/office/powerpoint/2010/main" val="2835210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Indicadores: 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37673"/>
            <a:ext cx="8596668" cy="4803689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Esta </a:t>
            </a:r>
            <a:r>
              <a:rPr lang="es-ES" sz="3200" dirty="0" err="1" smtClean="0"/>
              <a:t>estapa</a:t>
            </a:r>
            <a:r>
              <a:rPr lang="es-ES" sz="3200" dirty="0" smtClean="0"/>
              <a:t> se llama </a:t>
            </a:r>
            <a:r>
              <a:rPr lang="es-ES" sz="3200" dirty="0" err="1" smtClean="0"/>
              <a:t>operativización</a:t>
            </a:r>
            <a:r>
              <a:rPr lang="es-ES" sz="3200" dirty="0" smtClean="0"/>
              <a:t> de las variables. Las variables en el momento lógico se plantean de manera conceptual y en este momento metodológico hay que bajarlas al referente empírico de cada una. Hay que construir el referente empírico de cada variable conceptual: </a:t>
            </a:r>
            <a:r>
              <a:rPr lang="es-ES" sz="3200" dirty="0" err="1" smtClean="0"/>
              <a:t>operativizarla</a:t>
            </a:r>
            <a:r>
              <a:rPr lang="es-ES" sz="3200" dirty="0" smtClean="0"/>
              <a:t>.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23790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382"/>
          </a:xfrm>
        </p:spPr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Operativizar</a:t>
            </a:r>
            <a:r>
              <a:rPr lang="es-ES" dirty="0" smtClean="0">
                <a:solidFill>
                  <a:schemeClr val="tx1"/>
                </a:solidFill>
              </a:rPr>
              <a:t> una variable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66983"/>
            <a:ext cx="8596668" cy="4674380"/>
          </a:xfrm>
        </p:spPr>
        <p:txBody>
          <a:bodyPr>
            <a:normAutofit fontScale="85000" lnSpcReduction="20000"/>
          </a:bodyPr>
          <a:lstStyle/>
          <a:p>
            <a:r>
              <a:rPr lang="es-ES" sz="2800" dirty="0" smtClean="0"/>
              <a:t>Temperatura (variable conceptual)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         </a:t>
            </a:r>
            <a:r>
              <a:rPr lang="es-ES" sz="2800" dirty="0" err="1" smtClean="0"/>
              <a:t>operativización</a:t>
            </a:r>
            <a:r>
              <a:rPr lang="es-ES" sz="2800" dirty="0" smtClean="0"/>
              <a:t> </a:t>
            </a:r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Se mide a través de una escala de 0 a 100 grados </a:t>
            </a:r>
            <a:r>
              <a:rPr lang="es-ES" sz="2800" dirty="0" err="1" smtClean="0"/>
              <a:t>C°</a:t>
            </a:r>
            <a:r>
              <a:rPr lang="es-ES" sz="2800" dirty="0" smtClean="0"/>
              <a:t> a través de un termómetro de determinada característica. </a:t>
            </a:r>
          </a:p>
          <a:p>
            <a:endParaRPr lang="es-AR" dirty="0"/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1440873" y="1921164"/>
            <a:ext cx="9236" cy="28817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3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Temperatura </a:t>
            </a:r>
            <a:r>
              <a:rPr lang="es-ES" dirty="0" err="1" smtClean="0">
                <a:solidFill>
                  <a:schemeClr val="tx1"/>
                </a:solidFill>
              </a:rPr>
              <a:t>C°</a:t>
            </a:r>
            <a:endParaRPr lang="es-AR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16159"/>
              </p:ext>
            </p:extLst>
          </p:nvPr>
        </p:nvGraphicFramePr>
        <p:xfrm>
          <a:off x="677863" y="2160588"/>
          <a:ext cx="85963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487970722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54170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0-9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22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10-19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6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20-29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20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30-39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5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40-49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03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50-59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4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60-69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125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70-79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235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80-89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47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90-99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75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6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77092"/>
            <a:ext cx="8596668" cy="116378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PH</a:t>
            </a:r>
            <a:endParaRPr lang="es-AR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53260"/>
              </p:ext>
            </p:extLst>
          </p:nvPr>
        </p:nvGraphicFramePr>
        <p:xfrm>
          <a:off x="677334" y="1025236"/>
          <a:ext cx="859631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134501149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403335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 escala numérica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escala ordinal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904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Ácido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29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76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65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6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49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7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7 </a:t>
                      </a:r>
                      <a:endParaRPr lang="es-A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neutro</a:t>
                      </a:r>
                      <a:endParaRPr lang="es-A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8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AR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Básico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7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07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51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4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5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07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55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0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 técnico (junto con el anterior componen el cómo de la investigación)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Autofit/>
          </a:bodyPr>
          <a:lstStyle/>
          <a:p>
            <a:r>
              <a:rPr lang="es-ES" sz="4000" dirty="0" smtClean="0"/>
              <a:t>Cómo recoger los datos? Técnicas de recoger datos</a:t>
            </a:r>
          </a:p>
          <a:p>
            <a:r>
              <a:rPr lang="es-ES" sz="4000" dirty="0" smtClean="0"/>
              <a:t>Elaboración de los instrumentos</a:t>
            </a:r>
          </a:p>
          <a:p>
            <a:r>
              <a:rPr lang="es-ES" sz="4000" dirty="0" smtClean="0"/>
              <a:t>Recoger datos</a:t>
            </a:r>
          </a:p>
          <a:p>
            <a:r>
              <a:rPr lang="es-ES" sz="4000" dirty="0" smtClean="0"/>
              <a:t>Sistematizarlos (utilización de software)</a:t>
            </a:r>
          </a:p>
          <a:p>
            <a:r>
              <a:rPr lang="es-ES" sz="4000" dirty="0" smtClean="0"/>
              <a:t>Análisis (se retoma la teoría)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165549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32509"/>
            <a:ext cx="8596668" cy="5708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Los datos solo tienen sentido a la luz de la teoría. Es la teoría la que nos ayuda a interpretar los datos que muchas veces son solo numeritos, cifras. Por ello el análisis de los datos ponen a estos en relación con la teoría que los explica. </a:t>
            </a:r>
            <a:endParaRPr lang="es-AR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 teórico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76219"/>
            <a:ext cx="8596668" cy="466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 smtClean="0"/>
              <a:t>Conclusión (se retoma la teoría y se discute con el conocimiento ya existente)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273303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98765"/>
            <a:ext cx="8596668" cy="5542598"/>
          </a:xfrm>
        </p:spPr>
        <p:txBody>
          <a:bodyPr>
            <a:normAutofit/>
          </a:bodyPr>
          <a:lstStyle/>
          <a:p>
            <a:r>
              <a:rPr lang="es-ES" sz="4400" dirty="0" smtClean="0"/>
              <a:t>Recordar que hay un quinto momento, el comunicativo, que es el que socializa el estudio y de esta manera lo somete a la evaluación de la comunidad científica. De tal manera que así se genera una objetividad intersubjetiva. 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549866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987" y="104173"/>
            <a:ext cx="9722735" cy="664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1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28600"/>
            <a:ext cx="12192000" cy="692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5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72230"/>
              </p:ext>
            </p:extLst>
          </p:nvPr>
        </p:nvGraphicFramePr>
        <p:xfrm>
          <a:off x="1092200" y="462987"/>
          <a:ext cx="10574656" cy="556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5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Metodológico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Técnico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Cuantitativa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cualitativa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Experimentos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post facto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casos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biográficos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etnográficos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con instrumentos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directa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Entrevistas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err="1">
                          <a:effectLst/>
                        </a:rPr>
                        <a:t>Focus</a:t>
                      </a:r>
                      <a:r>
                        <a:rPr lang="es-AR" sz="1400" dirty="0">
                          <a:effectLst/>
                        </a:rPr>
                        <a:t> </a:t>
                      </a:r>
                      <a:r>
                        <a:rPr lang="es-AR" sz="1400" dirty="0" err="1">
                          <a:effectLst/>
                        </a:rPr>
                        <a:t>group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Test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Fichas bibliográficas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participante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2980" y="6135968"/>
            <a:ext cx="10447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Qué de la investigación                                                                                     Cómo de la investigación 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4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0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24873"/>
            <a:ext cx="8596668" cy="561648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Recordar que la investigación científica es una tarea creativa que conlleva imponderables por lo tanto la sistematización de los momentos y pasos de investigación es a modo explicativo, en la práctica es menos rígido, hay momentos de retroceso y avance, cambios y reajustes sobre la marcha.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12745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23273"/>
            <a:ext cx="8596668" cy="5718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 smtClean="0"/>
              <a:t>También recuerden que en algunos manuales pueden hacer diferencias en los modos en que se denominan o explicitan los momentos del proceso de investigación. 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71820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 lógico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5400" dirty="0" smtClean="0"/>
              <a:t>Tema</a:t>
            </a:r>
          </a:p>
          <a:p>
            <a:r>
              <a:rPr lang="es-ES" sz="5400" dirty="0" smtClean="0"/>
              <a:t>Problema</a:t>
            </a:r>
          </a:p>
          <a:p>
            <a:r>
              <a:rPr lang="es-ES" sz="5400" dirty="0" smtClean="0"/>
              <a:t>Delimitación (objetivos</a:t>
            </a:r>
            <a:r>
              <a:rPr lang="es-ES" sz="5400" dirty="0" smtClean="0"/>
              <a:t>)</a:t>
            </a:r>
          </a:p>
          <a:p>
            <a:r>
              <a:rPr lang="es-ES" sz="5400" dirty="0" smtClean="0"/>
              <a:t>Marco teórico</a:t>
            </a:r>
            <a:endParaRPr lang="es-ES" sz="5400" dirty="0" smtClean="0"/>
          </a:p>
          <a:p>
            <a:r>
              <a:rPr lang="es-ES" sz="5400" dirty="0" smtClean="0"/>
              <a:t>Hipótesis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61755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 metodológico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Método o Diseño</a:t>
            </a:r>
          </a:p>
          <a:p>
            <a:r>
              <a:rPr lang="es-ES" sz="4400" dirty="0" smtClean="0"/>
              <a:t>indicadores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1115522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386</Words>
  <Application>Microsoft Office PowerPoint</Application>
  <PresentationFormat>Panorámica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Faceta</vt:lpstr>
      <vt:lpstr>      Cuarta clase teórica              2° parte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Momento lógico</vt:lpstr>
      <vt:lpstr>Momento metodológico</vt:lpstr>
      <vt:lpstr>Indicadores: </vt:lpstr>
      <vt:lpstr>Operativizar una variable</vt:lpstr>
      <vt:lpstr>Temperatura C°</vt:lpstr>
      <vt:lpstr>PH</vt:lpstr>
      <vt:lpstr>Momento técnico (junto con el anterior componen el cómo de la investigación)</vt:lpstr>
      <vt:lpstr>Presentación de PowerPoint</vt:lpstr>
      <vt:lpstr>Momento teórico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Gerardo J. Rossini</cp:lastModifiedBy>
  <cp:revision>22</cp:revision>
  <dcterms:created xsi:type="dcterms:W3CDTF">2020-04-14T15:32:06Z</dcterms:created>
  <dcterms:modified xsi:type="dcterms:W3CDTF">2021-05-26T22:45:41Z</dcterms:modified>
</cp:coreProperties>
</file>