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488A4-747B-F682-6346-D3B19A9B2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387459-5563-D67A-0312-B77630D15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0C9DFD-6770-D230-41AE-A0EE55ABB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5394-618F-44AA-9E8C-724D5C266E01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15F1BE-F76D-9C6E-AAC6-EA5C482B2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77BEA1-6316-C130-D77B-A05918E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6CE5-001D-4119-9EBE-DEF8D6C7857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983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B28B8-8ABC-7EE1-A9DD-E498D4309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77F277-6A1D-B220-4C01-631049279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9741AA-2574-F950-F9EC-6887393B8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5394-618F-44AA-9E8C-724D5C266E01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462249-0137-4D92-17B6-BDB3D6E57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534F7E-2BF7-1821-1065-347C33A00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6CE5-001D-4119-9EBE-DEF8D6C7857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185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4EAA3A9-5105-56D4-1786-2F22AC5594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20FE50-12A1-323B-3E07-15625C619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B71F0-3956-EAB7-3323-4E5DA5EA8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5394-618F-44AA-9E8C-724D5C266E01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6C9FA8-17E5-D38B-D824-9088AD62C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0890AB-238A-3917-073D-F8027EFD2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6CE5-001D-4119-9EBE-DEF8D6C7857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256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83BE2-E0DF-8B59-D39C-04350A2B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C3C8D7-E335-E95F-472C-7FB812287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34AB14-5611-6E9F-FEC2-5F1DBD37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5394-618F-44AA-9E8C-724D5C266E01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4D0468-90C8-64B6-DC35-9EFCFDE3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9F4388-0E87-CBAA-18E8-DED3F6348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6CE5-001D-4119-9EBE-DEF8D6C7857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841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89DC1-A8A5-B6E3-A3CE-AAA9CA65C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5785D5-F60F-7C5E-415C-DAEAA6F71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3E1569-A571-BF99-8635-7F5C4E9BD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5394-618F-44AA-9E8C-724D5C266E01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F8AF60-FD06-4D2A-2BE0-F8808EF5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7C7500-52AB-5A81-016D-06CE354E4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6CE5-001D-4119-9EBE-DEF8D6C7857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151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1CA800-22B6-886C-6705-DFA6ED7C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272408-D82D-C95B-031F-93183240FC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FC6423-DA85-FA9C-79B9-F92440F87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5559FF-AE9B-07B7-3252-00639ECD8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5394-618F-44AA-9E8C-724D5C266E01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D401A6-A05B-CF09-11A8-804BD1937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C7C177-71C5-09D9-A1C8-C33BA9C07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6CE5-001D-4119-9EBE-DEF8D6C7857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614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B69BAF-2E0D-6C47-1FD2-24387203D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906606-E99E-D5CB-3F17-3774B9773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A5C5B6-F54B-91F9-D403-7674AF539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3FFD059-2CF8-007B-E42A-C3BDD3743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F30FCFC-F70D-CB7D-D475-B9C399BA0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2B4A706-1CE5-2725-B23F-40628761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5394-618F-44AA-9E8C-724D5C266E01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750BD39-143F-E6D5-054A-E4E4CBECD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9A0D12-6C03-BAE0-AD51-26C929785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6CE5-001D-4119-9EBE-DEF8D6C7857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507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6B419B-5D13-F64D-F6B1-63665EBB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A0D71C4-D082-2213-8417-E56062A66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5394-618F-44AA-9E8C-724D5C266E01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53CF9AA-E549-8BEF-2457-D356D1EDA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550BBA2-3F79-1D0F-8A93-C94EED8DE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6CE5-001D-4119-9EBE-DEF8D6C7857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056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3D11248-F3F8-9405-AA8E-BD206ECA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5394-618F-44AA-9E8C-724D5C266E01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3C0523-5AC5-7789-F823-48A139BE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E24C4A-A59D-BFF5-3866-1FEF3FB0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6CE5-001D-4119-9EBE-DEF8D6C7857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34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F230F-E40D-3267-B43A-4F9D535DA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9FF1A0-2143-EF20-41A2-C3A75D623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0E829C-4C1B-416E-BEE4-A08B3E0EE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D4B378-74A6-5472-DF82-B2DC2524C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5394-618F-44AA-9E8C-724D5C266E01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783605-98A5-7503-FD88-8941FAFD2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1493D8-34DD-4965-7270-E81D7CF5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6CE5-001D-4119-9EBE-DEF8D6C7857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155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FA0A1B-CB8A-75D4-010E-C96A1B61C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940509B-13A3-1FC7-AE1C-74AA62133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E4C86D-73FA-DF7D-A9BD-B274548C6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4D52E1-0BAC-9E87-8D8E-78D1E48E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E5394-618F-44AA-9E8C-724D5C266E01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279668-894D-58C5-B7ED-2E0366C8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20536A-5976-C990-77C8-1B615149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6CE5-001D-4119-9EBE-DEF8D6C7857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5809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D635FD-523C-7F50-A93B-76DF7C5E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38365-D095-62D0-C5B3-E7AEAE8DA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323327-06B5-A683-3A8A-01A823691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E5394-618F-44AA-9E8C-724D5C266E01}" type="datetimeFigureOut">
              <a:rPr lang="es-AR" smtClean="0"/>
              <a:t>6/8/2023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8D69E7-B971-0C1A-8752-985978AF0E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EE6441-9AF7-97ED-BA3C-7AF1737AF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46CE5-001D-4119-9EBE-DEF8D6C7857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343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C5544A2-8858-98B4-62BD-19961E5BA411}"/>
              </a:ext>
            </a:extLst>
          </p:cNvPr>
          <p:cNvSpPr txBox="1"/>
          <p:nvPr/>
        </p:nvSpPr>
        <p:spPr>
          <a:xfrm>
            <a:off x="0" y="185530"/>
            <a:ext cx="12191999" cy="6843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1" i="0" u="sng" strike="noStrike" kern="1200" cap="none" spc="0" normalizeH="0" baseline="0" noProof="0" dirty="0">
                <a:ln>
                  <a:noFill/>
                </a:ln>
                <a:solidFill>
                  <a:srgbClr val="86C15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Cátedra</a:t>
            </a:r>
            <a:r>
              <a:rPr kumimoji="0" lang="es-AR" sz="4400" b="1" i="0" u="none" strike="noStrike" kern="1200" cap="none" spc="0" normalizeH="0" baseline="0" noProof="0" dirty="0">
                <a:ln>
                  <a:noFill/>
                </a:ln>
                <a:solidFill>
                  <a:srgbClr val="86C15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1" i="0" u="none" strike="noStrike" kern="1200" cap="none" spc="0" normalizeH="0" baseline="0" noProof="0" dirty="0">
                <a:ln>
                  <a:noFill/>
                </a:ln>
                <a:solidFill>
                  <a:srgbClr val="86C15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DESARROLLO SUSTENTABLE EN ECOSISTEMAS NATURALES Y URBANOS</a:t>
            </a:r>
            <a:r>
              <a:rPr kumimoji="0" lang="es-AR" sz="4000" b="1" i="0" u="none" strike="noStrike" kern="1200" cap="none" spc="0" normalizeH="0" baseline="0" noProof="0" dirty="0">
                <a:ln>
                  <a:noFill/>
                </a:ln>
                <a:solidFill>
                  <a:srgbClr val="86C157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(cuatrimestral)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AR" sz="3200" b="1" i="0" u="none" strike="noStrike" kern="1200" cap="none" spc="0" normalizeH="0" baseline="0" noProof="0" dirty="0">
              <a:ln>
                <a:noFill/>
              </a:ln>
              <a:solidFill>
                <a:srgbClr val="86C157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A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A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sng" strike="noStrike" kern="1200" cap="none" spc="0" normalizeH="0" baseline="0" noProof="0" dirty="0">
                <a:ln>
                  <a:noFill/>
                </a:ln>
                <a:solidFill>
                  <a:srgbClr val="86C15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Docente</a:t>
            </a: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86C15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Lic. González Carla Daniela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sng" strike="noStrike" kern="1200" cap="none" spc="0" normalizeH="0" baseline="0" noProof="0" dirty="0">
                <a:ln>
                  <a:noFill/>
                </a:ln>
                <a:solidFill>
                  <a:srgbClr val="86C15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</a:t>
            </a: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86C15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gonzalez.carla@uader.edu.ar</a:t>
            </a:r>
            <a:endParaRPr kumimoji="0" lang="es-A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sng" strike="noStrike" kern="1200" cap="none" spc="0" normalizeH="0" baseline="0" noProof="0" dirty="0">
                <a:ln>
                  <a:noFill/>
                </a:ln>
                <a:solidFill>
                  <a:srgbClr val="86C15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Teléfono</a:t>
            </a: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srgbClr val="86C15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3446-508853</a:t>
            </a:r>
          </a:p>
        </p:txBody>
      </p:sp>
      <p:pic>
        <p:nvPicPr>
          <p:cNvPr id="1026" name="Picture 2" descr="37,451 Monigotes Blancos Imágenes y Fotos - 123RF">
            <a:extLst>
              <a:ext uri="{FF2B5EF4-FFF2-40B4-BE49-F238E27FC236}">
                <a16:creationId xmlns:a16="http://schemas.microsoft.com/office/drawing/2014/main" id="{7412EC3A-FB22-7C91-9988-219E2D270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43" t="4135" r="23467" b="9892"/>
          <a:stretch/>
        </p:blipFill>
        <p:spPr bwMode="auto">
          <a:xfrm rot="19965766">
            <a:off x="1563000" y="2649667"/>
            <a:ext cx="1678648" cy="2021596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0000"/>
            </a:solidFill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517CAA3-22E7-459F-A57E-62B56A337E67}"/>
              </a:ext>
            </a:extLst>
          </p:cNvPr>
          <p:cNvSpPr txBox="1"/>
          <p:nvPr/>
        </p:nvSpPr>
        <p:spPr>
          <a:xfrm rot="1249780">
            <a:off x="8592486" y="3218151"/>
            <a:ext cx="2729133" cy="1200329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7200" b="0" i="0" u="none" strike="noStrike" kern="1200" cap="none" spc="0" normalizeH="0" baseline="0" noProof="0" dirty="0">
                <a:ln>
                  <a:noFill/>
                </a:ln>
                <a:solidFill>
                  <a:srgbClr val="86C157">
                    <a:lumMod val="20000"/>
                    <a:lumOff val="80000"/>
                  </a:srgbClr>
                </a:solidFill>
                <a:effectLst/>
                <a:uLnTx/>
                <a:uFillTx/>
                <a:latin typeface="Broadway" panose="04040905080B02020502" pitchFamily="82" charset="0"/>
                <a:ea typeface="+mn-ea"/>
                <a:cs typeface="+mn-cs"/>
              </a:rPr>
              <a:t>2023</a:t>
            </a:r>
            <a:endParaRPr kumimoji="0" lang="es-AR" sz="7200" b="0" i="0" u="none" strike="noStrike" kern="1200" cap="none" spc="0" normalizeH="0" baseline="0" noProof="0" dirty="0">
              <a:ln>
                <a:noFill/>
              </a:ln>
              <a:solidFill>
                <a:srgbClr val="86C157">
                  <a:lumMod val="20000"/>
                  <a:lumOff val="80000"/>
                </a:srgbClr>
              </a:solidFill>
              <a:effectLst/>
              <a:uLnTx/>
              <a:uFillTx/>
              <a:latin typeface="Broadway" panose="04040905080B020205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87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F180D51-4347-FEB8-F454-BBF24BEE7D40}"/>
              </a:ext>
            </a:extLst>
          </p:cNvPr>
          <p:cNvSpPr txBox="1"/>
          <p:nvPr/>
        </p:nvSpPr>
        <p:spPr>
          <a:xfrm>
            <a:off x="123143" y="612844"/>
            <a:ext cx="116924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Cátedra que se promociona</a:t>
            </a: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si se cumple con: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80% de asistencia a todas las clases que serán de carácter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teórico – práctico.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Aprobar 2 parciales teórico – prácticas al menos con 8 (ocho) Muy Bueno, con derecho a un recuperatorio de parciales.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Presentación de TP en su totalidad.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Luego deberá aprobar un Trabajo Integrador de toda la Asignatura con un tema a elección del alumno.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Reunidos los requisitos, el alumno aprobará la asignatura en forma directa. (Promoción sin examen final)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14046E3-8042-7B1B-7F4A-08759C3DD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69" t="39174" r="69423" b="34967"/>
          <a:stretch/>
        </p:blipFill>
        <p:spPr>
          <a:xfrm rot="20126108">
            <a:off x="10564220" y="423658"/>
            <a:ext cx="1385556" cy="15727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 descr="310 ideas de Presentaciones | presentaciones, gente blanca, imagenes para  presentaciones">
            <a:extLst>
              <a:ext uri="{FF2B5EF4-FFF2-40B4-BE49-F238E27FC236}">
                <a16:creationId xmlns:a16="http://schemas.microsoft.com/office/drawing/2014/main" id="{AC7FBF3B-02DE-3B0F-9445-40DC1349D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62" y="206829"/>
            <a:ext cx="1320091" cy="13200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42DC5C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7032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3A3690F-D06C-7F86-ACE5-BFF6B5A3B71C}"/>
              </a:ext>
            </a:extLst>
          </p:cNvPr>
          <p:cNvSpPr txBox="1"/>
          <p:nvPr/>
        </p:nvSpPr>
        <p:spPr>
          <a:xfrm>
            <a:off x="1" y="305095"/>
            <a:ext cx="12192000" cy="6211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no alcanzara el porcentaje de asistencia requerido o no aprobará algún parcial o su recuperatorio con 6 (seis) Aprobado o ambos a la vez, o no hubiese cursado la materia, el alumno pasará a la condición de libre.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alumno Libre debe aprobar los Trabajos Prácticos, luego realizar un escrito sobre contenidos temáticos del programa que se le asignarán y por último la instancia oral de integración de contenidos.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srgbClr val="86C15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 tres instancias: </a:t>
            </a:r>
            <a:r>
              <a:rPr kumimoji="0" lang="es-A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Trabajos Prácticos, Escrito y Oral. Si desaprobare en los TP no puede seguir la instancia escrita, si desaprobara ésta no puede hacer la oral. Cada vez que se presente a rendir, en caso de no aprobar, tiene que realizar las instancias pues no son acreditables.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60B645-9F94-90CC-A3E6-851D37CF48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23" t="41842" r="57423" b="36404"/>
          <a:stretch/>
        </p:blipFill>
        <p:spPr>
          <a:xfrm>
            <a:off x="7229796" y="120756"/>
            <a:ext cx="1568200" cy="164583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Png Person Thinking Emoji Thinking - Muñecos Blancos Para Presentaciones  Power Point,Kneeling Emoji - free transparent emoji - emojipng.com">
            <a:extLst>
              <a:ext uri="{FF2B5EF4-FFF2-40B4-BE49-F238E27FC236}">
                <a16:creationId xmlns:a16="http://schemas.microsoft.com/office/drawing/2014/main" id="{7B7C962C-2AEC-207E-5704-539A2BA56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727" y="42367"/>
            <a:ext cx="1568200" cy="169722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2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A60C719-7395-CF72-5B54-E40E4562EFB3}"/>
              </a:ext>
            </a:extLst>
          </p:cNvPr>
          <p:cNvSpPr txBox="1"/>
          <p:nvPr/>
        </p:nvSpPr>
        <p:spPr>
          <a:xfrm>
            <a:off x="363415" y="489490"/>
            <a:ext cx="11465169" cy="628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 Temática I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A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A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Principios del Desarrollo Sostenible en la Perspectiva Sociológica.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A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Sistemas Verdes de Producción y Modelos Socio/Económicos.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A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A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Análisis de los objetivos de Desarrollo Sostenible.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A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otos de Muñecos 3d blancos, Imágenes de Muñecos 3d blancos ⬇ Descargar |  Depositphotos">
            <a:extLst>
              <a:ext uri="{FF2B5EF4-FFF2-40B4-BE49-F238E27FC236}">
                <a16:creationId xmlns:a16="http://schemas.microsoft.com/office/drawing/2014/main" id="{080F7955-A0CE-7600-7E80-2C841C563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04" y="389519"/>
            <a:ext cx="2384611" cy="23529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ómo Animar descarga gratuita de png - Animación de PowerPoint Presentación  de Microsoft PowerPoint la Animación por Ordenador - apunta imagen png -  imagen transparente descarga gratuita">
            <a:extLst>
              <a:ext uri="{FF2B5EF4-FFF2-40B4-BE49-F238E27FC236}">
                <a16:creationId xmlns:a16="http://schemas.microsoft.com/office/drawing/2014/main" id="{A4C07E02-535A-C511-7F1B-CD51D12CA8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3"/>
          <a:stretch/>
        </p:blipFill>
        <p:spPr bwMode="auto">
          <a:xfrm>
            <a:off x="1249221" y="456504"/>
            <a:ext cx="1678606" cy="2218986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8774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293</Words>
  <Application>Microsoft Office PowerPoint</Application>
  <PresentationFormat>Panorámica</PresentationFormat>
  <Paragraphs>37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Broadway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Carla Daniela González</dc:creator>
  <cp:lastModifiedBy>Carla Daniela González</cp:lastModifiedBy>
  <cp:revision>1</cp:revision>
  <dcterms:created xsi:type="dcterms:W3CDTF">2023-08-06T20:43:34Z</dcterms:created>
  <dcterms:modified xsi:type="dcterms:W3CDTF">2023-08-06T20:45:17Z</dcterms:modified>
</cp:coreProperties>
</file>