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70" r:id="rId5"/>
    <p:sldId id="271" r:id="rId6"/>
    <p:sldId id="272" r:id="rId7"/>
    <p:sldId id="267" r:id="rId8"/>
    <p:sldId id="268" r:id="rId9"/>
    <p:sldId id="262" r:id="rId10"/>
    <p:sldId id="269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      </a:t>
            </a:r>
            <a:r>
              <a:rPr lang="es-AR" sz="6000" dirty="0" smtClean="0"/>
              <a:t>Cuarta clase teórica</a:t>
            </a:r>
            <a:endParaRPr lang="es-AR" sz="6000" dirty="0"/>
          </a:p>
        </p:txBody>
      </p:sp>
    </p:spTree>
    <p:extLst>
      <p:ext uri="{BB962C8B-B14F-4D97-AF65-F5344CB8AC3E}">
        <p14:creationId xmlns:p14="http://schemas.microsoft.com/office/powerpoint/2010/main" val="2835210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                  Resultados: </a:t>
            </a:r>
            <a:r>
              <a:rPr lang="es-AR" sz="2700" dirty="0" smtClean="0">
                <a:solidFill>
                  <a:schemeClr val="tx1"/>
                </a:solidFill>
              </a:rPr>
              <a:t>se </a:t>
            </a:r>
            <a:r>
              <a:rPr lang="es-AR" sz="2700" dirty="0">
                <a:solidFill>
                  <a:schemeClr val="tx1"/>
                </a:solidFill>
              </a:rPr>
              <a:t>presenta la información obtenida, se puede presentar los datos en forma de cuadros y figuras. </a:t>
            </a:r>
            <a:r>
              <a:rPr lang="es-AR" dirty="0"/>
              <a:t/>
            </a:r>
            <a:br>
              <a:rPr lang="es-AR" dirty="0"/>
            </a:br>
            <a:endParaRPr lang="es-AR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711" y="1898248"/>
            <a:ext cx="10833904" cy="467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56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734907"/>
          </a:xfrm>
        </p:spPr>
        <p:txBody>
          <a:bodyPr/>
          <a:lstStyle/>
          <a:p>
            <a:r>
              <a:rPr lang="es-AR" sz="3600" dirty="0">
                <a:solidFill>
                  <a:srgbClr val="FF0000"/>
                </a:solidFill>
              </a:rPr>
              <a:t>Discusión: </a:t>
            </a:r>
          </a:p>
          <a:p>
            <a:r>
              <a:rPr lang="es-AR" sz="3200" dirty="0"/>
              <a:t>Establecer los principales hallazgos del estudio</a:t>
            </a:r>
          </a:p>
          <a:p>
            <a:r>
              <a:rPr lang="es-AR" sz="3200" dirty="0"/>
              <a:t>Explicar el significado y la importancia de los hallazgos</a:t>
            </a:r>
          </a:p>
          <a:p>
            <a:r>
              <a:rPr lang="es-AR" sz="3200" dirty="0"/>
              <a:t>Relacionar los hallazgos con los otros estudios similares</a:t>
            </a:r>
          </a:p>
          <a:p>
            <a:r>
              <a:rPr lang="es-AR" sz="3200" dirty="0"/>
              <a:t>Considerar explicaciones alternativas al </a:t>
            </a:r>
            <a:r>
              <a:rPr lang="es-AR" sz="3200" dirty="0" smtClean="0"/>
              <a:t>hallazgo </a:t>
            </a:r>
          </a:p>
          <a:p>
            <a:r>
              <a:rPr lang="es-AR" sz="3200" dirty="0" smtClean="0"/>
              <a:t>Hacer </a:t>
            </a:r>
            <a:r>
              <a:rPr lang="es-AR" sz="3200" dirty="0"/>
              <a:t>sugerencias para futuras investigaciones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03351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36609"/>
            <a:ext cx="8596668" cy="5404754"/>
          </a:xfrm>
        </p:spPr>
        <p:txBody>
          <a:bodyPr>
            <a:norm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                 Bibliografía</a:t>
            </a:r>
            <a:endParaRPr lang="es-AR" sz="3200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66" y="1338262"/>
            <a:ext cx="11343190" cy="520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69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987" y="104173"/>
            <a:ext cx="9722735" cy="664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1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28600"/>
            <a:ext cx="12192000" cy="692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5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72230"/>
              </p:ext>
            </p:extLst>
          </p:nvPr>
        </p:nvGraphicFramePr>
        <p:xfrm>
          <a:off x="1092200" y="462987"/>
          <a:ext cx="10574656" cy="5567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4378"/>
                <a:gridCol w="3525139"/>
                <a:gridCol w="3525139"/>
              </a:tblGrid>
              <a:tr h="376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Momento Lógico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Momento Metodológico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Momento Técnico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>
                    <a:solidFill>
                      <a:srgbClr val="FF0000"/>
                    </a:solidFill>
                  </a:tcPr>
                </a:tc>
              </a:tr>
              <a:tr h="5190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Lógica Cuantitativa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Lógica cualitativa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Experimentos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post facto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de encuestas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de casos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biográficos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etnográficos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Observación con instrumentos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Observación directa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Encuestas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Entrevistas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err="1">
                          <a:effectLst/>
                        </a:rPr>
                        <a:t>Focus</a:t>
                      </a:r>
                      <a:r>
                        <a:rPr lang="es-AR" sz="1400" dirty="0">
                          <a:effectLst/>
                        </a:rPr>
                        <a:t> </a:t>
                      </a:r>
                      <a:r>
                        <a:rPr lang="es-AR" sz="1400" dirty="0" err="1">
                          <a:effectLst/>
                        </a:rPr>
                        <a:t>group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Test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Fichas bibliográficas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Observación participante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2980" y="6135968"/>
            <a:ext cx="104477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Qué de la investigación                                                                                     Cómo de la investigación </a:t>
            </a: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4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661"/>
          </a:xfrm>
        </p:spPr>
        <p:txBody>
          <a:bodyPr/>
          <a:lstStyle/>
          <a:p>
            <a:r>
              <a:rPr lang="es-AR" dirty="0" smtClean="0"/>
              <a:t>Estructura del discurso de la ciencia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35261"/>
            <a:ext cx="8596668" cy="4606101"/>
          </a:xfrm>
        </p:spPr>
        <p:txBody>
          <a:bodyPr>
            <a:normAutofit/>
          </a:bodyPr>
          <a:lstStyle/>
          <a:p>
            <a:r>
              <a:rPr lang="es-AR" sz="4400" dirty="0" smtClean="0"/>
              <a:t>Introducción</a:t>
            </a:r>
          </a:p>
          <a:p>
            <a:r>
              <a:rPr lang="es-AR" sz="4400" dirty="0" smtClean="0"/>
              <a:t>Material y métodos</a:t>
            </a:r>
          </a:p>
          <a:p>
            <a:r>
              <a:rPr lang="es-AR" sz="4400" dirty="0" smtClean="0"/>
              <a:t>Resultados</a:t>
            </a:r>
          </a:p>
          <a:p>
            <a:r>
              <a:rPr lang="es-AR" sz="4400" dirty="0" smtClean="0"/>
              <a:t>Discusión</a:t>
            </a:r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221607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59757"/>
            <a:ext cx="8596668" cy="5381605"/>
          </a:xfrm>
        </p:spPr>
        <p:txBody>
          <a:bodyPr>
            <a:normAutofit/>
          </a:bodyPr>
          <a:lstStyle/>
          <a:p>
            <a:r>
              <a:rPr lang="es-AR" sz="4400" dirty="0" smtClean="0"/>
              <a:t>A esta estructura del discurso científico en la elaboración de un artículo concreto se le agregan otros elementos: </a:t>
            </a:r>
            <a:r>
              <a:rPr lang="es-AR" sz="4400" dirty="0" smtClean="0">
                <a:solidFill>
                  <a:srgbClr val="FF0000"/>
                </a:solidFill>
              </a:rPr>
              <a:t>Título, Autores, Resumen, Palabras claves, Bibliografía</a:t>
            </a:r>
            <a:r>
              <a:rPr lang="es-AR" sz="4400" dirty="0" smtClean="0"/>
              <a:t>. </a:t>
            </a:r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35754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0466"/>
          </a:xfrm>
        </p:spPr>
        <p:txBody>
          <a:bodyPr/>
          <a:lstStyle/>
          <a:p>
            <a:r>
              <a:rPr lang="es-AR" dirty="0" smtClean="0"/>
              <a:t>             </a:t>
            </a:r>
            <a:r>
              <a:rPr lang="es-AR" dirty="0" smtClean="0">
                <a:solidFill>
                  <a:srgbClr val="FF0000"/>
                </a:solidFill>
              </a:rPr>
              <a:t>Palabras claves</a:t>
            </a:r>
            <a:endParaRPr lang="es-AR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942" y="1250065"/>
            <a:ext cx="9873205" cy="473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6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7316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                 Introducción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26917"/>
            <a:ext cx="8596668" cy="4814446"/>
          </a:xfrm>
        </p:spPr>
        <p:txBody>
          <a:bodyPr/>
          <a:lstStyle/>
          <a:p>
            <a:r>
              <a:rPr lang="es-AR" sz="2800" dirty="0" smtClean="0"/>
              <a:t>Antecedentes</a:t>
            </a:r>
            <a:r>
              <a:rPr lang="es-AR" sz="2800" dirty="0"/>
              <a:t>, planteamiento del problema, objetivo. Con tres párrafos se puede </a:t>
            </a:r>
            <a:r>
              <a:rPr lang="es-AR" sz="2800" dirty="0" smtClean="0"/>
              <a:t>realizar: </a:t>
            </a:r>
            <a:r>
              <a:rPr lang="es-AR" sz="2800" dirty="0"/>
              <a:t>el primero </a:t>
            </a:r>
            <a:r>
              <a:rPr lang="es-AR" sz="2800" dirty="0" smtClean="0"/>
              <a:t>debe intentar introducir </a:t>
            </a:r>
            <a:r>
              <a:rPr lang="es-AR" sz="2800" dirty="0"/>
              <a:t>al lector en el problema que se analizará con referencias bibliográficas, el segundo debería sentar la importancia o gravedad del problema y los matices que todavía están por resolver, y el párrafo final describir los motivos del estudio y contener la hipótesis de trabajo y los objetivos.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2509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316523"/>
            <a:ext cx="8596668" cy="5724839"/>
          </a:xfrm>
        </p:spPr>
        <p:txBody>
          <a:bodyPr/>
          <a:lstStyle/>
          <a:p>
            <a:r>
              <a:rPr lang="es-AR" sz="4000" dirty="0">
                <a:solidFill>
                  <a:srgbClr val="FF0000"/>
                </a:solidFill>
              </a:rPr>
              <a:t>Material y métodos: </a:t>
            </a:r>
          </a:p>
          <a:p>
            <a:r>
              <a:rPr lang="es-AR" sz="2800" dirty="0"/>
              <a:t>1)Materiales utilizados en el estudio</a:t>
            </a:r>
          </a:p>
          <a:p>
            <a:r>
              <a:rPr lang="es-AR" sz="2800" dirty="0"/>
              <a:t>2) explicación de cómo se han preparado los materiales</a:t>
            </a:r>
          </a:p>
          <a:p>
            <a:r>
              <a:rPr lang="es-AR" sz="2800" dirty="0"/>
              <a:t>3) descripción del protocolo metodológico que puede ser experimental</a:t>
            </a:r>
          </a:p>
          <a:p>
            <a:r>
              <a:rPr lang="es-AR" sz="2800" dirty="0"/>
              <a:t>4) explicación de cómo se hicieron las mediciones y cálculos</a:t>
            </a:r>
          </a:p>
          <a:p>
            <a:r>
              <a:rPr lang="es-AR" sz="2800" dirty="0"/>
              <a:t>5) especificar la metodología estadística utilizada para el análisis de los datos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89018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250</Words>
  <Application>Microsoft Office PowerPoint</Application>
  <PresentationFormat>Panorámica</PresentationFormat>
  <Paragraphs>83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Faceta</vt:lpstr>
      <vt:lpstr>      Cuarta clase teórica</vt:lpstr>
      <vt:lpstr>Presentación de PowerPoint</vt:lpstr>
      <vt:lpstr>Presentación de PowerPoint</vt:lpstr>
      <vt:lpstr>Presentación de PowerPoint</vt:lpstr>
      <vt:lpstr>Estructura del discurso de la ciencia</vt:lpstr>
      <vt:lpstr>Presentación de PowerPoint</vt:lpstr>
      <vt:lpstr>             Palabras claves</vt:lpstr>
      <vt:lpstr>                 Introducción</vt:lpstr>
      <vt:lpstr>Presentación de PowerPoint</vt:lpstr>
      <vt:lpstr>                     Resultados: se presenta la información obtenida, se puede presentar los datos en forma de cuadros y figuras. 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15</cp:revision>
  <dcterms:created xsi:type="dcterms:W3CDTF">2020-04-14T15:32:06Z</dcterms:created>
  <dcterms:modified xsi:type="dcterms:W3CDTF">2020-04-29T17:16:27Z</dcterms:modified>
</cp:coreProperties>
</file>