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Lst>
  <p:notesMasterIdLst>
    <p:notesMasterId r:id="rId16"/>
  </p:notesMasterIdLst>
  <p:sldIdLst>
    <p:sldId id="256" r:id="rId4"/>
    <p:sldId id="258" r:id="rId5"/>
    <p:sldId id="260" r:id="rId6"/>
    <p:sldId id="263" r:id="rId7"/>
    <p:sldId id="264" r:id="rId8"/>
    <p:sldId id="265" r:id="rId9"/>
    <p:sldId id="268" r:id="rId10"/>
    <p:sldId id="269" r:id="rId11"/>
    <p:sldId id="273" r:id="rId12"/>
    <p:sldId id="274" r:id="rId13"/>
    <p:sldId id="283" r:id="rId14"/>
    <p:sldId id="300" r:id="rId15"/>
  </p:sldIdLst>
  <p:sldSz cx="9144000" cy="5143500" type="screen16x9"/>
  <p:notesSz cx="6858000" cy="9144000"/>
  <p:embeddedFontLst>
    <p:embeddedFont>
      <p:font typeface="Proxima Nova"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gxWWS3Ai8nggnUt+vvdoWqUQ8B0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D9A6B39-2C60-4575-BE2C-2522C6C7C6C2}">
  <a:tblStyle styleId="{0D9A6B39-2C60-4575-BE2C-2522C6C7C6C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80" Type="http://schemas.openxmlformats.org/officeDocument/2006/relationships/tableStyles" Target="tableStyles.xml"/><Relationship Id="rId3" Type="http://schemas.openxmlformats.org/officeDocument/2006/relationships/slideMaster" Target="slideMasters/slideMaster3.xml"/><Relationship Id="rId76"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79"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font" Target="fonts/font3.fntdata"/><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7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s-AR" sz="1400" b="0" i="0" u="none" strike="noStrike" cap="none">
                <a:latin typeface="Times New Roman"/>
                <a:ea typeface="Times New Roman"/>
                <a:cs typeface="Times New Roman"/>
                <a:sym typeface="Times New Roman"/>
              </a:rPr>
              <a:pPr marL="0" marR="0" lvl="0" indent="0" algn="r" rtl="0">
                <a:spcBef>
                  <a:spcPts val="0"/>
                </a:spcBef>
                <a:spcAft>
                  <a:spcPts val="0"/>
                </a:spcAft>
                <a:buNone/>
              </a:pPr>
              <a:t>‹Nº›</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382588" y="685800"/>
            <a:ext cx="6086475" cy="34242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1:notes"/>
          <p:cNvSpPr txBox="1">
            <a:spLocks noGrp="1"/>
          </p:cNvSpPr>
          <p:nvPr>
            <p:ph type="body" idx="1"/>
          </p:nvPr>
        </p:nvSpPr>
        <p:spPr>
          <a:xfrm>
            <a:off x="685800" y="4343400"/>
            <a:ext cx="5481000" cy="4109400"/>
          </a:xfrm>
          <a:prstGeom prst="rect">
            <a:avLst/>
          </a:prstGeom>
          <a:noFill/>
          <a:ln>
            <a:noFill/>
          </a:ln>
        </p:spPr>
        <p:txBody>
          <a:bodyPr spcFirstLastPara="1" wrap="square" lIns="0" tIns="91425" rIns="0" bIns="91425" anchor="t" anchorCtr="0">
            <a:noAutofit/>
          </a:bodyPr>
          <a:lstStyle/>
          <a:p>
            <a:pPr marL="216000" lvl="0" indent="-211320" algn="l" rtl="0">
              <a:lnSpc>
                <a:spcPct val="100000"/>
              </a:lnSpc>
              <a:spcBef>
                <a:spcPts val="0"/>
              </a:spcBef>
              <a:spcAft>
                <a:spcPts val="0"/>
              </a:spcAft>
              <a:buNone/>
            </a:pPr>
            <a:r>
              <a:rPr lang="es-AR" sz="1100" b="0" strike="noStrike">
                <a:solidFill>
                  <a:srgbClr val="000000"/>
                </a:solidFill>
                <a:latin typeface="Arial"/>
                <a:ea typeface="Arial"/>
                <a:cs typeface="Arial"/>
                <a:sym typeface="Arial"/>
              </a:rPr>
              <a:t>Las antenas no dan lugar a la palabra de los vecinos</a:t>
            </a:r>
            <a:endParaRPr sz="1100" b="0"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9: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10" name="Google Shape;310;p19: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6" name="Google Shape;376;p28: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07" name="Google Shape;507;p45: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a:spLocks noGrp="1" noRot="1" noChangeAspect="1"/>
          </p:cNvSpPr>
          <p:nvPr>
            <p:ph type="sldImg" idx="2"/>
          </p:nvPr>
        </p:nvSpPr>
        <p:spPr>
          <a:xfrm>
            <a:off x="381240" y="685800"/>
            <a:ext cx="6090480" cy="3423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3:notes"/>
          <p:cNvSpPr txBox="1">
            <a:spLocks noGrp="1"/>
          </p:cNvSpPr>
          <p:nvPr>
            <p:ph type="body" idx="1"/>
          </p:nvPr>
        </p:nvSpPr>
        <p:spPr>
          <a:xfrm>
            <a:off x="685800" y="4343400"/>
            <a:ext cx="5481000" cy="4109400"/>
          </a:xfrm>
          <a:prstGeom prst="rect">
            <a:avLst/>
          </a:prstGeom>
          <a:noFill/>
          <a:ln>
            <a:noFill/>
          </a:ln>
        </p:spPr>
        <p:txBody>
          <a:bodyPr spcFirstLastPara="1" wrap="square" lIns="0" tIns="91425" rIns="0" bIns="91425" anchor="t" anchorCtr="0">
            <a:noAutofit/>
          </a:bodyPr>
          <a:lstStyle/>
          <a:p>
            <a:pPr marL="216000" lvl="0" indent="-211320" algn="l" rtl="0">
              <a:lnSpc>
                <a:spcPct val="100000"/>
              </a:lnSpc>
              <a:spcBef>
                <a:spcPts val="0"/>
              </a:spcBef>
              <a:spcAft>
                <a:spcPts val="0"/>
              </a:spcAft>
              <a:buNone/>
            </a:pPr>
            <a:r>
              <a:rPr lang="es-AR" sz="1400" b="0" strike="noStrike">
                <a:solidFill>
                  <a:srgbClr val="000000"/>
                </a:solidFill>
                <a:latin typeface="Arial"/>
                <a:ea typeface="Arial"/>
                <a:cs typeface="Arial"/>
                <a:sym typeface="Arial"/>
              </a:rPr>
              <a:t>λ=c/f … Longitud de onda</a:t>
            </a:r>
            <a:endParaRPr sz="1400" b="0" strike="noStrike">
              <a:latin typeface="Arial"/>
              <a:ea typeface="Arial"/>
              <a:cs typeface="Arial"/>
              <a:sym typeface="Arial"/>
            </a:endParaRPr>
          </a:p>
          <a:p>
            <a:pPr marL="216000" lvl="0" indent="-211320" algn="l" rtl="0">
              <a:lnSpc>
                <a:spcPct val="100000"/>
              </a:lnSpc>
              <a:spcBef>
                <a:spcPts val="0"/>
              </a:spcBef>
              <a:spcAft>
                <a:spcPts val="0"/>
              </a:spcAft>
              <a:buNone/>
            </a:pPr>
            <a:r>
              <a:rPr lang="es-AR" sz="1400" b="0" strike="noStrike">
                <a:solidFill>
                  <a:srgbClr val="000000"/>
                </a:solidFill>
                <a:latin typeface="Arial"/>
                <a:ea typeface="Arial"/>
                <a:cs typeface="Arial"/>
                <a:sym typeface="Arial"/>
              </a:rPr>
              <a:t>c=300.000.000 (m/seg) velocidad de la luz en el vacío</a:t>
            </a:r>
            <a:endParaRPr sz="1400" b="0" strike="noStrike">
              <a:latin typeface="Arial"/>
              <a:ea typeface="Arial"/>
              <a:cs typeface="Arial"/>
              <a:sym typeface="Arial"/>
            </a:endParaRPr>
          </a:p>
          <a:p>
            <a:pPr marL="216000" lvl="0" indent="-211320" algn="l" rtl="0">
              <a:lnSpc>
                <a:spcPct val="100000"/>
              </a:lnSpc>
              <a:spcBef>
                <a:spcPts val="0"/>
              </a:spcBef>
              <a:spcAft>
                <a:spcPts val="0"/>
              </a:spcAft>
              <a:buNone/>
            </a:pPr>
            <a:r>
              <a:rPr lang="es-AR" sz="1400" b="0" strike="noStrike">
                <a:solidFill>
                  <a:srgbClr val="000000"/>
                </a:solidFill>
                <a:latin typeface="Arial"/>
                <a:ea typeface="Arial"/>
                <a:cs typeface="Arial"/>
                <a:sym typeface="Arial"/>
              </a:rPr>
              <a:t>f= Hz (1/seg) frecuencia en herzt</a:t>
            </a:r>
            <a:endParaRPr sz="1400" b="0" strike="noStrike">
              <a:latin typeface="Arial"/>
              <a:ea typeface="Arial"/>
              <a:cs typeface="Arial"/>
              <a:sym typeface="Arial"/>
            </a:endParaRPr>
          </a:p>
          <a:p>
            <a:pPr marL="216000" lvl="0" indent="-211320" algn="l" rtl="0">
              <a:lnSpc>
                <a:spcPct val="100000"/>
              </a:lnSpc>
              <a:spcBef>
                <a:spcPts val="0"/>
              </a:spcBef>
              <a:spcAft>
                <a:spcPts val="0"/>
              </a:spcAft>
              <a:buNone/>
            </a:pPr>
            <a:endParaRPr sz="1400" b="0"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4" name="Google Shape;194;p5: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6" name="Google Shape;216;p8: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26" name="Google Shape;226;p9: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2" name="Google Shape;242;p10: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4" name="Google Shape;264;p13: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71" name="Google Shape;271;p14: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3" name="Google Shape;303;p18:notes"/>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2"/>
        <p:cNvGrpSpPr/>
        <p:nvPr/>
      </p:nvGrpSpPr>
      <p:grpSpPr>
        <a:xfrm>
          <a:off x="0" y="0"/>
          <a:ext cx="0" cy="0"/>
          <a:chOff x="0" y="0"/>
          <a:chExt cx="0" cy="0"/>
        </a:xfrm>
      </p:grpSpPr>
      <p:sp>
        <p:nvSpPr>
          <p:cNvPr id="43" name="Google Shape;43;p7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5"/>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75"/>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
        <p:cNvGrpSpPr/>
        <p:nvPr/>
      </p:nvGrpSpPr>
      <p:grpSpPr>
        <a:xfrm>
          <a:off x="0" y="0"/>
          <a:ext cx="0" cy="0"/>
          <a:chOff x="0" y="0"/>
          <a:chExt cx="0" cy="0"/>
        </a:xfrm>
      </p:grpSpPr>
      <p:sp>
        <p:nvSpPr>
          <p:cNvPr id="47" name="Google Shape;47;p7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6"/>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76"/>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76"/>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76"/>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7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7"/>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77"/>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77"/>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77"/>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77"/>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77"/>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4"/>
        <p:cNvGrpSpPr/>
        <p:nvPr/>
      </p:nvGrpSpPr>
      <p:grpSpPr>
        <a:xfrm>
          <a:off x="0" y="0"/>
          <a:ext cx="0" cy="0"/>
          <a:chOff x="0" y="0"/>
          <a:chExt cx="0" cy="0"/>
        </a:xfrm>
      </p:grpSpPr>
      <p:sp>
        <p:nvSpPr>
          <p:cNvPr id="65" name="Google Shape;65;p7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8"/>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7"/>
        <p:cNvGrpSpPr/>
        <p:nvPr/>
      </p:nvGrpSpPr>
      <p:grpSpPr>
        <a:xfrm>
          <a:off x="0" y="0"/>
          <a:ext cx="0" cy="0"/>
          <a:chOff x="0" y="0"/>
          <a:chExt cx="0" cy="0"/>
        </a:xfrm>
      </p:grpSpPr>
      <p:sp>
        <p:nvSpPr>
          <p:cNvPr id="68" name="Google Shape;68;p7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9"/>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0"/>
        <p:cNvGrpSpPr/>
        <p:nvPr/>
      </p:nvGrpSpPr>
      <p:grpSpPr>
        <a:xfrm>
          <a:off x="0" y="0"/>
          <a:ext cx="0" cy="0"/>
          <a:chOff x="0" y="0"/>
          <a:chExt cx="0" cy="0"/>
        </a:xfrm>
      </p:grpSpPr>
      <p:sp>
        <p:nvSpPr>
          <p:cNvPr id="71" name="Google Shape;71;p8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0"/>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3" name="Google Shape;73;p80"/>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8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6"/>
        <p:cNvGrpSpPr/>
        <p:nvPr/>
      </p:nvGrpSpPr>
      <p:grpSpPr>
        <a:xfrm>
          <a:off x="0" y="0"/>
          <a:ext cx="0" cy="0"/>
          <a:chOff x="0" y="0"/>
          <a:chExt cx="0" cy="0"/>
        </a:xfrm>
      </p:grpSpPr>
      <p:sp>
        <p:nvSpPr>
          <p:cNvPr id="77" name="Google Shape;77;p82"/>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8"/>
        <p:cNvGrpSpPr/>
        <p:nvPr/>
      </p:nvGrpSpPr>
      <p:grpSpPr>
        <a:xfrm>
          <a:off x="0" y="0"/>
          <a:ext cx="0" cy="0"/>
          <a:chOff x="0" y="0"/>
          <a:chExt cx="0" cy="0"/>
        </a:xfrm>
      </p:grpSpPr>
      <p:sp>
        <p:nvSpPr>
          <p:cNvPr id="79" name="Google Shape;79;p8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3"/>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 name="Google Shape;81;p83"/>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2" name="Google Shape;82;p83"/>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
        <p:cNvGrpSpPr/>
        <p:nvPr/>
      </p:nvGrpSpPr>
      <p:grpSpPr>
        <a:xfrm>
          <a:off x="0" y="0"/>
          <a:ext cx="0" cy="0"/>
          <a:chOff x="0" y="0"/>
          <a:chExt cx="0" cy="0"/>
        </a:xfrm>
      </p:grpSpPr>
      <p:sp>
        <p:nvSpPr>
          <p:cNvPr id="14" name="Google Shape;14;p6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7"/>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3"/>
        <p:cNvGrpSpPr/>
        <p:nvPr/>
      </p:nvGrpSpPr>
      <p:grpSpPr>
        <a:xfrm>
          <a:off x="0" y="0"/>
          <a:ext cx="0" cy="0"/>
          <a:chOff x="0" y="0"/>
          <a:chExt cx="0" cy="0"/>
        </a:xfrm>
      </p:grpSpPr>
      <p:sp>
        <p:nvSpPr>
          <p:cNvPr id="84" name="Google Shape;84;p8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4"/>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6" name="Google Shape;86;p84"/>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7" name="Google Shape;87;p84"/>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8"/>
        <p:cNvGrpSpPr/>
        <p:nvPr/>
      </p:nvGrpSpPr>
      <p:grpSpPr>
        <a:xfrm>
          <a:off x="0" y="0"/>
          <a:ext cx="0" cy="0"/>
          <a:chOff x="0" y="0"/>
          <a:chExt cx="0" cy="0"/>
        </a:xfrm>
      </p:grpSpPr>
      <p:sp>
        <p:nvSpPr>
          <p:cNvPr id="89" name="Google Shape;89;p8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5"/>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1" name="Google Shape;91;p85"/>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2" name="Google Shape;92;p85"/>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3"/>
        <p:cNvGrpSpPr/>
        <p:nvPr/>
      </p:nvGrpSpPr>
      <p:grpSpPr>
        <a:xfrm>
          <a:off x="0" y="0"/>
          <a:ext cx="0" cy="0"/>
          <a:chOff x="0" y="0"/>
          <a:chExt cx="0" cy="0"/>
        </a:xfrm>
      </p:grpSpPr>
      <p:sp>
        <p:nvSpPr>
          <p:cNvPr id="94" name="Google Shape;94;p8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86"/>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6" name="Google Shape;96;p86"/>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7"/>
        <p:cNvGrpSpPr/>
        <p:nvPr/>
      </p:nvGrpSpPr>
      <p:grpSpPr>
        <a:xfrm>
          <a:off x="0" y="0"/>
          <a:ext cx="0" cy="0"/>
          <a:chOff x="0" y="0"/>
          <a:chExt cx="0" cy="0"/>
        </a:xfrm>
      </p:grpSpPr>
      <p:sp>
        <p:nvSpPr>
          <p:cNvPr id="98" name="Google Shape;98;p8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87"/>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87"/>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1" name="Google Shape;101;p87"/>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2" name="Google Shape;102;p87"/>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3"/>
        <p:cNvGrpSpPr/>
        <p:nvPr/>
      </p:nvGrpSpPr>
      <p:grpSpPr>
        <a:xfrm>
          <a:off x="0" y="0"/>
          <a:ext cx="0" cy="0"/>
          <a:chOff x="0" y="0"/>
          <a:chExt cx="0" cy="0"/>
        </a:xfrm>
      </p:grpSpPr>
      <p:sp>
        <p:nvSpPr>
          <p:cNvPr id="104" name="Google Shape;104;p8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88"/>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6" name="Google Shape;106;p88"/>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88"/>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88"/>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88"/>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88"/>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16"/>
        <p:cNvGrpSpPr/>
        <p:nvPr/>
      </p:nvGrpSpPr>
      <p:grpSpPr>
        <a:xfrm>
          <a:off x="0" y="0"/>
          <a:ext cx="0" cy="0"/>
          <a:chOff x="0" y="0"/>
          <a:chExt cx="0" cy="0"/>
        </a:xfrm>
      </p:grpSpPr>
      <p:sp>
        <p:nvSpPr>
          <p:cNvPr id="117" name="Google Shape;117;p6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66"/>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9"/>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0"/>
        <p:cNvGrpSpPr/>
        <p:nvPr/>
      </p:nvGrpSpPr>
      <p:grpSpPr>
        <a:xfrm>
          <a:off x="0" y="0"/>
          <a:ext cx="0" cy="0"/>
          <a:chOff x="0" y="0"/>
          <a:chExt cx="0" cy="0"/>
        </a:xfrm>
      </p:grpSpPr>
      <p:sp>
        <p:nvSpPr>
          <p:cNvPr id="121" name="Google Shape;121;p9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90"/>
          <p:cNvSpPr txBox="1">
            <a:spLocks noGrp="1"/>
          </p:cNvSpPr>
          <p:nvPr>
            <p:ph type="subTitle" idx="1"/>
          </p:nvPr>
        </p:nvSpPr>
        <p:spPr>
          <a:xfrm>
            <a:off x="457200" y="1203480"/>
            <a:ext cx="8229240" cy="29829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23"/>
        <p:cNvGrpSpPr/>
        <p:nvPr/>
      </p:nvGrpSpPr>
      <p:grpSpPr>
        <a:xfrm>
          <a:off x="0" y="0"/>
          <a:ext cx="0" cy="0"/>
          <a:chOff x="0" y="0"/>
          <a:chExt cx="0" cy="0"/>
        </a:xfrm>
      </p:grpSpPr>
      <p:sp>
        <p:nvSpPr>
          <p:cNvPr id="124" name="Google Shape;124;p9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91"/>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6" name="Google Shape;126;p91"/>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9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6"/>
        <p:cNvGrpSpPr/>
        <p:nvPr/>
      </p:nvGrpSpPr>
      <p:grpSpPr>
        <a:xfrm>
          <a:off x="0" y="0"/>
          <a:ext cx="0" cy="0"/>
          <a:chOff x="0" y="0"/>
          <a:chExt cx="0" cy="0"/>
        </a:xfrm>
      </p:grpSpPr>
      <p:sp>
        <p:nvSpPr>
          <p:cNvPr id="17" name="Google Shape;17;p6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8"/>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9"/>
        <p:cNvGrpSpPr/>
        <p:nvPr/>
      </p:nvGrpSpPr>
      <p:grpSpPr>
        <a:xfrm>
          <a:off x="0" y="0"/>
          <a:ext cx="0" cy="0"/>
          <a:chOff x="0" y="0"/>
          <a:chExt cx="0" cy="0"/>
        </a:xfrm>
      </p:grpSpPr>
      <p:sp>
        <p:nvSpPr>
          <p:cNvPr id="130" name="Google Shape;130;p93"/>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31"/>
        <p:cNvGrpSpPr/>
        <p:nvPr/>
      </p:nvGrpSpPr>
      <p:grpSpPr>
        <a:xfrm>
          <a:off x="0" y="0"/>
          <a:ext cx="0" cy="0"/>
          <a:chOff x="0" y="0"/>
          <a:chExt cx="0" cy="0"/>
        </a:xfrm>
      </p:grpSpPr>
      <p:sp>
        <p:nvSpPr>
          <p:cNvPr id="132" name="Google Shape;132;p9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94"/>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4" name="Google Shape;134;p94"/>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5" name="Google Shape;135;p94"/>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6"/>
        <p:cNvGrpSpPr/>
        <p:nvPr/>
      </p:nvGrpSpPr>
      <p:grpSpPr>
        <a:xfrm>
          <a:off x="0" y="0"/>
          <a:ext cx="0" cy="0"/>
          <a:chOff x="0" y="0"/>
          <a:chExt cx="0" cy="0"/>
        </a:xfrm>
      </p:grpSpPr>
      <p:sp>
        <p:nvSpPr>
          <p:cNvPr id="137" name="Google Shape;137;p95"/>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95"/>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9" name="Google Shape;139;p95"/>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0" name="Google Shape;140;p95"/>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41"/>
        <p:cNvGrpSpPr/>
        <p:nvPr/>
      </p:nvGrpSpPr>
      <p:grpSpPr>
        <a:xfrm>
          <a:off x="0" y="0"/>
          <a:ext cx="0" cy="0"/>
          <a:chOff x="0" y="0"/>
          <a:chExt cx="0" cy="0"/>
        </a:xfrm>
      </p:grpSpPr>
      <p:sp>
        <p:nvSpPr>
          <p:cNvPr id="142" name="Google Shape;142;p96"/>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96"/>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4" name="Google Shape;144;p96"/>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5" name="Google Shape;145;p96"/>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6"/>
        <p:cNvGrpSpPr/>
        <p:nvPr/>
      </p:nvGrpSpPr>
      <p:grpSpPr>
        <a:xfrm>
          <a:off x="0" y="0"/>
          <a:ext cx="0" cy="0"/>
          <a:chOff x="0" y="0"/>
          <a:chExt cx="0" cy="0"/>
        </a:xfrm>
      </p:grpSpPr>
      <p:sp>
        <p:nvSpPr>
          <p:cNvPr id="147" name="Google Shape;147;p97"/>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97"/>
          <p:cNvSpPr txBox="1">
            <a:spLocks noGrp="1"/>
          </p:cNvSpPr>
          <p:nvPr>
            <p:ph type="body" idx="1"/>
          </p:nvPr>
        </p:nvSpPr>
        <p:spPr>
          <a:xfrm>
            <a:off x="457200" y="120348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9" name="Google Shape;149;p97"/>
          <p:cNvSpPr txBox="1">
            <a:spLocks noGrp="1"/>
          </p:cNvSpPr>
          <p:nvPr>
            <p:ph type="body" idx="2"/>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50"/>
        <p:cNvGrpSpPr/>
        <p:nvPr/>
      </p:nvGrpSpPr>
      <p:grpSpPr>
        <a:xfrm>
          <a:off x="0" y="0"/>
          <a:ext cx="0" cy="0"/>
          <a:chOff x="0" y="0"/>
          <a:chExt cx="0" cy="0"/>
        </a:xfrm>
      </p:grpSpPr>
      <p:sp>
        <p:nvSpPr>
          <p:cNvPr id="151" name="Google Shape;151;p98"/>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98"/>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98"/>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4" name="Google Shape;154;p98"/>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5" name="Google Shape;155;p98"/>
          <p:cNvSpPr txBox="1">
            <a:spLocks noGrp="1"/>
          </p:cNvSpPr>
          <p:nvPr>
            <p:ph type="body" idx="4"/>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6"/>
        <p:cNvGrpSpPr/>
        <p:nvPr/>
      </p:nvGrpSpPr>
      <p:grpSpPr>
        <a:xfrm>
          <a:off x="0" y="0"/>
          <a:ext cx="0" cy="0"/>
          <a:chOff x="0" y="0"/>
          <a:chExt cx="0" cy="0"/>
        </a:xfrm>
      </p:grpSpPr>
      <p:sp>
        <p:nvSpPr>
          <p:cNvPr id="157" name="Google Shape;157;p9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99"/>
          <p:cNvSpPr txBox="1">
            <a:spLocks noGrp="1"/>
          </p:cNvSpPr>
          <p:nvPr>
            <p:ph type="body" idx="1"/>
          </p:nvPr>
        </p:nvSpPr>
        <p:spPr>
          <a:xfrm>
            <a:off x="45720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9" name="Google Shape;159;p99"/>
          <p:cNvSpPr txBox="1">
            <a:spLocks noGrp="1"/>
          </p:cNvSpPr>
          <p:nvPr>
            <p:ph type="body" idx="2"/>
          </p:nvPr>
        </p:nvSpPr>
        <p:spPr>
          <a:xfrm>
            <a:off x="323964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0" name="Google Shape;160;p99"/>
          <p:cNvSpPr txBox="1">
            <a:spLocks noGrp="1"/>
          </p:cNvSpPr>
          <p:nvPr>
            <p:ph type="body" idx="3"/>
          </p:nvPr>
        </p:nvSpPr>
        <p:spPr>
          <a:xfrm>
            <a:off x="6022080" y="120348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1" name="Google Shape;161;p99"/>
          <p:cNvSpPr txBox="1">
            <a:spLocks noGrp="1"/>
          </p:cNvSpPr>
          <p:nvPr>
            <p:ph type="body" idx="4"/>
          </p:nvPr>
        </p:nvSpPr>
        <p:spPr>
          <a:xfrm>
            <a:off x="45720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99"/>
          <p:cNvSpPr txBox="1">
            <a:spLocks noGrp="1"/>
          </p:cNvSpPr>
          <p:nvPr>
            <p:ph type="body" idx="5"/>
          </p:nvPr>
        </p:nvSpPr>
        <p:spPr>
          <a:xfrm>
            <a:off x="323964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3" name="Google Shape;163;p99"/>
          <p:cNvSpPr txBox="1">
            <a:spLocks noGrp="1"/>
          </p:cNvSpPr>
          <p:nvPr>
            <p:ph type="body" idx="6"/>
          </p:nvPr>
        </p:nvSpPr>
        <p:spPr>
          <a:xfrm>
            <a:off x="6022080" y="2761920"/>
            <a:ext cx="26496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
        <p:cNvGrpSpPr/>
        <p:nvPr/>
      </p:nvGrpSpPr>
      <p:grpSpPr>
        <a:xfrm>
          <a:off x="0" y="0"/>
          <a:ext cx="0" cy="0"/>
          <a:chOff x="0" y="0"/>
          <a:chExt cx="0" cy="0"/>
        </a:xfrm>
      </p:grpSpPr>
      <p:sp>
        <p:nvSpPr>
          <p:cNvPr id="20" name="Google Shape;20;p69"/>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9"/>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69"/>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70"/>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
        <p:cNvGrpSpPr/>
        <p:nvPr/>
      </p:nvGrpSpPr>
      <p:grpSpPr>
        <a:xfrm>
          <a:off x="0" y="0"/>
          <a:ext cx="0" cy="0"/>
          <a:chOff x="0" y="0"/>
          <a:chExt cx="0" cy="0"/>
        </a:xfrm>
      </p:grpSpPr>
      <p:sp>
        <p:nvSpPr>
          <p:cNvPr id="26" name="Google Shape;26;p71"/>
          <p:cNvSpPr txBox="1">
            <a:spLocks noGrp="1"/>
          </p:cNvSpPr>
          <p:nvPr>
            <p:ph type="subTitle" idx="1"/>
          </p:nvPr>
        </p:nvSpPr>
        <p:spPr>
          <a:xfrm>
            <a:off x="457200" y="205200"/>
            <a:ext cx="8229240" cy="39812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
        <p:cNvGrpSpPr/>
        <p:nvPr/>
      </p:nvGrpSpPr>
      <p:grpSpPr>
        <a:xfrm>
          <a:off x="0" y="0"/>
          <a:ext cx="0" cy="0"/>
          <a:chOff x="0" y="0"/>
          <a:chExt cx="0" cy="0"/>
        </a:xfrm>
      </p:grpSpPr>
      <p:sp>
        <p:nvSpPr>
          <p:cNvPr id="28" name="Google Shape;28;p72"/>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2"/>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72"/>
          <p:cNvSpPr txBox="1">
            <a:spLocks noGrp="1"/>
          </p:cNvSpPr>
          <p:nvPr>
            <p:ph type="body" idx="2"/>
          </p:nvPr>
        </p:nvSpPr>
        <p:spPr>
          <a:xfrm>
            <a:off x="467424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72"/>
          <p:cNvSpPr txBox="1">
            <a:spLocks noGrp="1"/>
          </p:cNvSpPr>
          <p:nvPr>
            <p:ph type="body" idx="3"/>
          </p:nvPr>
        </p:nvSpPr>
        <p:spPr>
          <a:xfrm>
            <a:off x="45720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
        <p:cNvGrpSpPr/>
        <p:nvPr/>
      </p:nvGrpSpPr>
      <p:grpSpPr>
        <a:xfrm>
          <a:off x="0" y="0"/>
          <a:ext cx="0" cy="0"/>
          <a:chOff x="0" y="0"/>
          <a:chExt cx="0" cy="0"/>
        </a:xfrm>
      </p:grpSpPr>
      <p:sp>
        <p:nvSpPr>
          <p:cNvPr id="33" name="Google Shape;33;p7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3"/>
          <p:cNvSpPr txBox="1">
            <a:spLocks noGrp="1"/>
          </p:cNvSpPr>
          <p:nvPr>
            <p:ph type="body" idx="1"/>
          </p:nvPr>
        </p:nvSpPr>
        <p:spPr>
          <a:xfrm>
            <a:off x="457200" y="1203480"/>
            <a:ext cx="4015800" cy="29829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73"/>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73"/>
          <p:cNvSpPr txBox="1">
            <a:spLocks noGrp="1"/>
          </p:cNvSpPr>
          <p:nvPr>
            <p:ph type="body" idx="3"/>
          </p:nvPr>
        </p:nvSpPr>
        <p:spPr>
          <a:xfrm>
            <a:off x="4674240" y="276192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
        <p:cNvGrpSpPr/>
        <p:nvPr/>
      </p:nvGrpSpPr>
      <p:grpSpPr>
        <a:xfrm>
          <a:off x="0" y="0"/>
          <a:ext cx="0" cy="0"/>
          <a:chOff x="0" y="0"/>
          <a:chExt cx="0" cy="0"/>
        </a:xfrm>
      </p:grpSpPr>
      <p:sp>
        <p:nvSpPr>
          <p:cNvPr id="38" name="Google Shape;38;p74"/>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4"/>
          <p:cNvSpPr txBox="1">
            <a:spLocks noGrp="1"/>
          </p:cNvSpPr>
          <p:nvPr>
            <p:ph type="body" idx="1"/>
          </p:nvPr>
        </p:nvSpPr>
        <p:spPr>
          <a:xfrm>
            <a:off x="45720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74"/>
          <p:cNvSpPr txBox="1">
            <a:spLocks noGrp="1"/>
          </p:cNvSpPr>
          <p:nvPr>
            <p:ph type="body" idx="2"/>
          </p:nvPr>
        </p:nvSpPr>
        <p:spPr>
          <a:xfrm>
            <a:off x="4674240" y="1203480"/>
            <a:ext cx="401580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74"/>
          <p:cNvSpPr txBox="1">
            <a:spLocks noGrp="1"/>
          </p:cNvSpPr>
          <p:nvPr>
            <p:ph type="body" idx="3"/>
          </p:nvPr>
        </p:nvSpPr>
        <p:spPr>
          <a:xfrm>
            <a:off x="457200" y="2761920"/>
            <a:ext cx="8229240" cy="1422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61"/>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 name="Google Shape;11;p61"/>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584" b="0" i="0" u="none" strike="noStrike" cap="none"/>
            </a:lvl1pPr>
            <a:lvl2pPr marL="914400" marR="0" lvl="1" indent="-228600" algn="l" rtl="0">
              <a:spcBef>
                <a:spcPts val="0"/>
              </a:spcBef>
              <a:spcAft>
                <a:spcPts val="0"/>
              </a:spcAft>
              <a:buSzPts val="1400"/>
              <a:buNone/>
              <a:defRPr sz="1584" b="0" i="0" u="none" strike="noStrike" cap="none"/>
            </a:lvl2pPr>
            <a:lvl3pPr marL="1371600" marR="0" lvl="2" indent="-228600" algn="l" rtl="0">
              <a:spcBef>
                <a:spcPts val="0"/>
              </a:spcBef>
              <a:spcAft>
                <a:spcPts val="0"/>
              </a:spcAft>
              <a:buSzPts val="1400"/>
              <a:buNone/>
              <a:defRPr sz="1584" b="0" i="0" u="none" strike="noStrike" cap="none"/>
            </a:lvl3pPr>
            <a:lvl4pPr marL="1828800" marR="0" lvl="3" indent="-228600" algn="l" rtl="0">
              <a:spcBef>
                <a:spcPts val="0"/>
              </a:spcBef>
              <a:spcAft>
                <a:spcPts val="0"/>
              </a:spcAft>
              <a:buSzPts val="1400"/>
              <a:buNone/>
              <a:defRPr sz="1584" b="0" i="0" u="none" strike="noStrike" cap="none"/>
            </a:lvl4pPr>
            <a:lvl5pPr marL="2286000" marR="0" lvl="4" indent="-228600" algn="l" rtl="0">
              <a:spcBef>
                <a:spcPts val="0"/>
              </a:spcBef>
              <a:spcAft>
                <a:spcPts val="0"/>
              </a:spcAft>
              <a:buSzPts val="1400"/>
              <a:buNone/>
              <a:defRPr sz="1584" b="0" i="0" u="none" strike="noStrike" cap="none"/>
            </a:lvl5pPr>
            <a:lvl6pPr marL="2743200" marR="0" lvl="5" indent="-228600" algn="l" rtl="0">
              <a:spcBef>
                <a:spcPts val="0"/>
              </a:spcBef>
              <a:spcAft>
                <a:spcPts val="0"/>
              </a:spcAft>
              <a:buSzPts val="1400"/>
              <a:buNone/>
              <a:defRPr sz="1584" b="0" i="0" u="none" strike="noStrike" cap="none"/>
            </a:lvl6pPr>
            <a:lvl7pPr marL="3200400" marR="0" lvl="6" indent="-228600" algn="l" rtl="0">
              <a:spcBef>
                <a:spcPts val="0"/>
              </a:spcBef>
              <a:spcAft>
                <a:spcPts val="0"/>
              </a:spcAft>
              <a:buSzPts val="1400"/>
              <a:buNone/>
              <a:defRPr sz="1584" b="0" i="0" u="none" strike="noStrike" cap="none"/>
            </a:lvl7pPr>
            <a:lvl8pPr marL="3657600" marR="0" lvl="7" indent="-228600" algn="l" rtl="0">
              <a:spcBef>
                <a:spcPts val="0"/>
              </a:spcBef>
              <a:spcAft>
                <a:spcPts val="0"/>
              </a:spcAft>
              <a:buSzPts val="1400"/>
              <a:buNone/>
              <a:defRPr sz="1584" b="0" i="0" u="none" strike="noStrike" cap="none"/>
            </a:lvl8pPr>
            <a:lvl9pPr marL="4114800" marR="0" lvl="8" indent="-228600" algn="l" rtl="0">
              <a:spcBef>
                <a:spcPts val="0"/>
              </a:spcBef>
              <a:spcAft>
                <a:spcPts val="0"/>
              </a:spcAft>
              <a:buSzPts val="1400"/>
              <a:buNone/>
              <a:defRPr sz="1584"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sp>
        <p:nvSpPr>
          <p:cNvPr id="61" name="Google Shape;61;p63"/>
          <p:cNvSpPr txBox="1">
            <a:spLocks noGrp="1"/>
          </p:cNvSpPr>
          <p:nvPr>
            <p:ph type="title"/>
          </p:nvPr>
        </p:nvSpPr>
        <p:spPr>
          <a:xfrm>
            <a:off x="457200" y="205200"/>
            <a:ext cx="8229240" cy="8586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2" name="Google Shape;62;p63"/>
          <p:cNvSpPr txBox="1">
            <a:spLocks noGrp="1"/>
          </p:cNvSpPr>
          <p:nvPr>
            <p:ph type="body" idx="1"/>
          </p:nvPr>
        </p:nvSpPr>
        <p:spPr>
          <a:xfrm>
            <a:off x="457200" y="1203480"/>
            <a:ext cx="8229240" cy="298296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584" b="0" i="0" u="none" strike="noStrike" cap="none"/>
            </a:lvl1pPr>
            <a:lvl2pPr marL="914400" marR="0" lvl="1" indent="-228600" algn="l" rtl="0">
              <a:spcBef>
                <a:spcPts val="0"/>
              </a:spcBef>
              <a:spcAft>
                <a:spcPts val="0"/>
              </a:spcAft>
              <a:buSzPts val="1400"/>
              <a:buNone/>
              <a:defRPr sz="1584" b="0" i="0" u="none" strike="noStrike" cap="none"/>
            </a:lvl2pPr>
            <a:lvl3pPr marL="1371600" marR="0" lvl="2" indent="-228600" algn="l" rtl="0">
              <a:spcBef>
                <a:spcPts val="0"/>
              </a:spcBef>
              <a:spcAft>
                <a:spcPts val="0"/>
              </a:spcAft>
              <a:buSzPts val="1400"/>
              <a:buNone/>
              <a:defRPr sz="1584" b="0" i="0" u="none" strike="noStrike" cap="none"/>
            </a:lvl3pPr>
            <a:lvl4pPr marL="1828800" marR="0" lvl="3" indent="-228600" algn="l" rtl="0">
              <a:spcBef>
                <a:spcPts val="0"/>
              </a:spcBef>
              <a:spcAft>
                <a:spcPts val="0"/>
              </a:spcAft>
              <a:buSzPts val="1400"/>
              <a:buNone/>
              <a:defRPr sz="1584" b="0" i="0" u="none" strike="noStrike" cap="none"/>
            </a:lvl4pPr>
            <a:lvl5pPr marL="2286000" marR="0" lvl="4" indent="-228600" algn="l" rtl="0">
              <a:spcBef>
                <a:spcPts val="0"/>
              </a:spcBef>
              <a:spcAft>
                <a:spcPts val="0"/>
              </a:spcAft>
              <a:buSzPts val="1400"/>
              <a:buNone/>
              <a:defRPr sz="1584" b="0" i="0" u="none" strike="noStrike" cap="none"/>
            </a:lvl5pPr>
            <a:lvl6pPr marL="2743200" marR="0" lvl="5" indent="-228600" algn="l" rtl="0">
              <a:spcBef>
                <a:spcPts val="0"/>
              </a:spcBef>
              <a:spcAft>
                <a:spcPts val="0"/>
              </a:spcAft>
              <a:buSzPts val="1400"/>
              <a:buNone/>
              <a:defRPr sz="1584" b="0" i="0" u="none" strike="noStrike" cap="none"/>
            </a:lvl6pPr>
            <a:lvl7pPr marL="3200400" marR="0" lvl="6" indent="-228600" algn="l" rtl="0">
              <a:spcBef>
                <a:spcPts val="0"/>
              </a:spcBef>
              <a:spcAft>
                <a:spcPts val="0"/>
              </a:spcAft>
              <a:buSzPts val="1400"/>
              <a:buNone/>
              <a:defRPr sz="1584" b="0" i="0" u="none" strike="noStrike" cap="none"/>
            </a:lvl7pPr>
            <a:lvl8pPr marL="3657600" marR="0" lvl="7" indent="-228600" algn="l" rtl="0">
              <a:spcBef>
                <a:spcPts val="0"/>
              </a:spcBef>
              <a:spcAft>
                <a:spcPts val="0"/>
              </a:spcAft>
              <a:buSzPts val="1400"/>
              <a:buNone/>
              <a:defRPr sz="1584" b="0" i="0" u="none" strike="noStrike" cap="none"/>
            </a:lvl8pPr>
            <a:lvl9pPr marL="4114800" marR="0" lvl="8" indent="-228600" algn="l" rtl="0">
              <a:spcBef>
                <a:spcPts val="0"/>
              </a:spcBef>
              <a:spcAft>
                <a:spcPts val="0"/>
              </a:spcAft>
              <a:buSzPts val="1400"/>
              <a:buNone/>
              <a:defRPr sz="1584"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1"/>
        <p:cNvGrpSpPr/>
        <p:nvPr/>
      </p:nvGrpSpPr>
      <p:grpSpPr>
        <a:xfrm>
          <a:off x="0" y="0"/>
          <a:ext cx="0" cy="0"/>
          <a:chOff x="0" y="0"/>
          <a:chExt cx="0" cy="0"/>
        </a:xfrm>
      </p:grpSpPr>
      <p:sp>
        <p:nvSpPr>
          <p:cNvPr id="112" name="Google Shape;112;p65"/>
          <p:cNvSpPr/>
          <p:nvPr/>
        </p:nvSpPr>
        <p:spPr>
          <a:xfrm>
            <a:off x="0" y="5045760"/>
            <a:ext cx="9143640" cy="9756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5"/>
          <p:cNvSpPr txBox="1">
            <a:spLocks noGrp="1"/>
          </p:cNvSpPr>
          <p:nvPr>
            <p:ph type="title"/>
          </p:nvPr>
        </p:nvSpPr>
        <p:spPr>
          <a:xfrm>
            <a:off x="311760" y="444960"/>
            <a:ext cx="8520120" cy="5724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4" name="Google Shape;114;p65"/>
          <p:cNvSpPr txBox="1">
            <a:spLocks noGrp="1"/>
          </p:cNvSpPr>
          <p:nvPr>
            <p:ph type="body" idx="1"/>
          </p:nvPr>
        </p:nvSpPr>
        <p:spPr>
          <a:xfrm>
            <a:off x="311760" y="1152360"/>
            <a:ext cx="8520120" cy="34160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15" name="Google Shape;115;p65"/>
          <p:cNvSpPr txBox="1">
            <a:spLocks noGrp="1"/>
          </p:cNvSpPr>
          <p:nvPr>
            <p:ph type="sldNum" idx="12"/>
          </p:nvPr>
        </p:nvSpPr>
        <p:spPr>
          <a:xfrm>
            <a:off x="8472600" y="4663080"/>
            <a:ext cx="548280" cy="39312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buNone/>
              <a:defRPr sz="1000" b="0" strike="noStrike">
                <a:solidFill>
                  <a:srgbClr val="202729"/>
                </a:solidFill>
                <a:latin typeface="Proxima Nova"/>
                <a:ea typeface="Proxima Nova"/>
                <a:cs typeface="Proxima Nova"/>
                <a:sym typeface="Proxima Nova"/>
              </a:defRPr>
            </a:lvl1pPr>
            <a:lvl2pPr marL="0" marR="0" lvl="1" indent="0" algn="r" rtl="0">
              <a:lnSpc>
                <a:spcPct val="100000"/>
              </a:lnSpc>
              <a:spcBef>
                <a:spcPts val="0"/>
              </a:spcBef>
              <a:buNone/>
              <a:defRPr sz="1000" b="0" strike="noStrike">
                <a:solidFill>
                  <a:srgbClr val="202729"/>
                </a:solidFill>
                <a:latin typeface="Proxima Nova"/>
                <a:ea typeface="Proxima Nova"/>
                <a:cs typeface="Proxima Nova"/>
                <a:sym typeface="Proxima Nova"/>
              </a:defRPr>
            </a:lvl2pPr>
            <a:lvl3pPr marL="0" marR="0" lvl="2" indent="0" algn="r" rtl="0">
              <a:lnSpc>
                <a:spcPct val="100000"/>
              </a:lnSpc>
              <a:spcBef>
                <a:spcPts val="0"/>
              </a:spcBef>
              <a:buNone/>
              <a:defRPr sz="1000" b="0" strike="noStrike">
                <a:solidFill>
                  <a:srgbClr val="202729"/>
                </a:solidFill>
                <a:latin typeface="Proxima Nova"/>
                <a:ea typeface="Proxima Nova"/>
                <a:cs typeface="Proxima Nova"/>
                <a:sym typeface="Proxima Nova"/>
              </a:defRPr>
            </a:lvl3pPr>
            <a:lvl4pPr marL="0" marR="0" lvl="3" indent="0" algn="r" rtl="0">
              <a:lnSpc>
                <a:spcPct val="100000"/>
              </a:lnSpc>
              <a:spcBef>
                <a:spcPts val="0"/>
              </a:spcBef>
              <a:buNone/>
              <a:defRPr sz="1000" b="0" strike="noStrike">
                <a:solidFill>
                  <a:srgbClr val="202729"/>
                </a:solidFill>
                <a:latin typeface="Proxima Nova"/>
                <a:ea typeface="Proxima Nova"/>
                <a:cs typeface="Proxima Nova"/>
                <a:sym typeface="Proxima Nova"/>
              </a:defRPr>
            </a:lvl4pPr>
            <a:lvl5pPr marL="0" marR="0" lvl="4" indent="0" algn="r" rtl="0">
              <a:lnSpc>
                <a:spcPct val="100000"/>
              </a:lnSpc>
              <a:spcBef>
                <a:spcPts val="0"/>
              </a:spcBef>
              <a:buNone/>
              <a:defRPr sz="1000" b="0" strike="noStrike">
                <a:solidFill>
                  <a:srgbClr val="202729"/>
                </a:solidFill>
                <a:latin typeface="Proxima Nova"/>
                <a:ea typeface="Proxima Nova"/>
                <a:cs typeface="Proxima Nova"/>
                <a:sym typeface="Proxima Nova"/>
              </a:defRPr>
            </a:lvl5pPr>
            <a:lvl6pPr marL="0" marR="0" lvl="5" indent="0" algn="r" rtl="0">
              <a:lnSpc>
                <a:spcPct val="100000"/>
              </a:lnSpc>
              <a:spcBef>
                <a:spcPts val="0"/>
              </a:spcBef>
              <a:buNone/>
              <a:defRPr sz="1000" b="0" strike="noStrike">
                <a:solidFill>
                  <a:srgbClr val="202729"/>
                </a:solidFill>
                <a:latin typeface="Proxima Nova"/>
                <a:ea typeface="Proxima Nova"/>
                <a:cs typeface="Proxima Nova"/>
                <a:sym typeface="Proxima Nova"/>
              </a:defRPr>
            </a:lvl6pPr>
            <a:lvl7pPr marL="0" marR="0" lvl="6" indent="0" algn="r" rtl="0">
              <a:lnSpc>
                <a:spcPct val="100000"/>
              </a:lnSpc>
              <a:spcBef>
                <a:spcPts val="0"/>
              </a:spcBef>
              <a:buNone/>
              <a:defRPr sz="1000" b="0" strike="noStrike">
                <a:solidFill>
                  <a:srgbClr val="202729"/>
                </a:solidFill>
                <a:latin typeface="Proxima Nova"/>
                <a:ea typeface="Proxima Nova"/>
                <a:cs typeface="Proxima Nova"/>
                <a:sym typeface="Proxima Nova"/>
              </a:defRPr>
            </a:lvl7pPr>
            <a:lvl8pPr marL="0" marR="0" lvl="7" indent="0" algn="r" rtl="0">
              <a:lnSpc>
                <a:spcPct val="100000"/>
              </a:lnSpc>
              <a:spcBef>
                <a:spcPts val="0"/>
              </a:spcBef>
              <a:buNone/>
              <a:defRPr sz="1000" b="0" strike="noStrike">
                <a:solidFill>
                  <a:srgbClr val="202729"/>
                </a:solidFill>
                <a:latin typeface="Proxima Nova"/>
                <a:ea typeface="Proxima Nova"/>
                <a:cs typeface="Proxima Nova"/>
                <a:sym typeface="Proxima Nova"/>
              </a:defRPr>
            </a:lvl8pPr>
            <a:lvl9pPr marL="0" marR="0" lvl="8" indent="0" algn="r" rtl="0">
              <a:lnSpc>
                <a:spcPct val="100000"/>
              </a:lnSpc>
              <a:spcBef>
                <a:spcPts val="0"/>
              </a:spcBef>
              <a:buNone/>
              <a:defRPr sz="1000" b="0" strike="noStrike">
                <a:solidFill>
                  <a:srgbClr val="202729"/>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AR"/>
              <a:pPr marL="0" lvl="0" indent="0" algn="r" rtl="0">
                <a:spcBef>
                  <a:spcPts val="0"/>
                </a:spcBef>
                <a:spcAft>
                  <a:spcPts val="0"/>
                </a:spcAft>
                <a:buNone/>
              </a:pPr>
              <a:t>‹Nº›</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drive.google.com/file/d/1AOyTpfl2mEZdnFkLZstLdEog1noCJaSP/view?usp=shar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1"/>
          <p:cNvSpPr/>
          <p:nvPr/>
        </p:nvSpPr>
        <p:spPr>
          <a:xfrm>
            <a:off x="358560" y="545400"/>
            <a:ext cx="3345480" cy="586800"/>
          </a:xfrm>
          <a:prstGeom prst="rect">
            <a:avLst/>
          </a:prstGeom>
          <a:no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AR" sz="2400" b="1" i="0" u="none" strike="noStrike" cap="none">
                <a:solidFill>
                  <a:srgbClr val="FFFFFF"/>
                </a:solidFill>
                <a:latin typeface="Arial"/>
                <a:ea typeface="Arial"/>
                <a:cs typeface="Arial"/>
                <a:sym typeface="Arial"/>
              </a:rPr>
              <a:t>ELECTROPOLUCIÓN</a:t>
            </a:r>
            <a:endParaRPr sz="2400" b="0" i="0" u="none" strike="noStrike" cap="none">
              <a:latin typeface="Arial"/>
              <a:ea typeface="Arial"/>
              <a:cs typeface="Arial"/>
              <a:sym typeface="Arial"/>
            </a:endParaRPr>
          </a:p>
        </p:txBody>
      </p:sp>
      <p:sp>
        <p:nvSpPr>
          <p:cNvPr id="169" name="Google Shape;169;p1"/>
          <p:cNvSpPr/>
          <p:nvPr/>
        </p:nvSpPr>
        <p:spPr>
          <a:xfrm>
            <a:off x="5112000" y="522720"/>
            <a:ext cx="4029480" cy="91332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9"/>
          <p:cNvSpPr/>
          <p:nvPr/>
        </p:nvSpPr>
        <p:spPr>
          <a:xfrm>
            <a:off x="844560" y="-18000"/>
            <a:ext cx="8052480" cy="656280"/>
          </a:xfrm>
          <a:prstGeom prst="rect">
            <a:avLst/>
          </a:prstGeom>
          <a:noFill/>
          <a:ln>
            <a:noFill/>
          </a:ln>
        </p:spPr>
        <p:txBody>
          <a:bodyPr spcFirstLastPara="1" wrap="square" lIns="90000" tIns="91425" rIns="90000" bIns="91425" anchor="t" anchorCtr="0">
            <a:noAutofit/>
          </a:bodyPr>
          <a:lstStyle/>
          <a:p>
            <a:pPr marL="0" marR="0" lvl="0" indent="0" algn="ctr" rtl="0">
              <a:lnSpc>
                <a:spcPct val="100000"/>
              </a:lnSpc>
              <a:spcBef>
                <a:spcPts val="0"/>
              </a:spcBef>
              <a:spcAft>
                <a:spcPts val="0"/>
              </a:spcAft>
              <a:buNone/>
            </a:pPr>
            <a:r>
              <a:rPr lang="es-AR" sz="2000" b="0" strike="noStrike">
                <a:solidFill>
                  <a:srgbClr val="000000"/>
                </a:solidFill>
                <a:latin typeface="Arial"/>
                <a:ea typeface="Arial"/>
                <a:cs typeface="Arial"/>
                <a:sym typeface="Arial"/>
              </a:rPr>
              <a:t>¿Cuáles son los Niveles Internacionales de Densidad Permitidos? </a:t>
            </a:r>
            <a:endParaRPr sz="2000" b="0" strike="noStrike">
              <a:latin typeface="Arial"/>
              <a:ea typeface="Arial"/>
              <a:cs typeface="Arial"/>
              <a:sym typeface="Arial"/>
            </a:endParaRPr>
          </a:p>
        </p:txBody>
      </p:sp>
      <p:pic>
        <p:nvPicPr>
          <p:cNvPr id="313" name="Google Shape;313;p19"/>
          <p:cNvPicPr preferRelativeResize="0"/>
          <p:nvPr/>
        </p:nvPicPr>
        <p:blipFill rotWithShape="1">
          <a:blip r:embed="rId3">
            <a:alphaModFix/>
          </a:blip>
          <a:srcRect/>
          <a:stretch/>
        </p:blipFill>
        <p:spPr>
          <a:xfrm>
            <a:off x="318600" y="1008000"/>
            <a:ext cx="1549440" cy="1771560"/>
          </a:xfrm>
          <a:prstGeom prst="rect">
            <a:avLst/>
          </a:prstGeom>
          <a:noFill/>
          <a:ln>
            <a:noFill/>
          </a:ln>
        </p:spPr>
      </p:pic>
      <p:graphicFrame>
        <p:nvGraphicFramePr>
          <p:cNvPr id="314" name="Google Shape;314;p19"/>
          <p:cNvGraphicFramePr/>
          <p:nvPr/>
        </p:nvGraphicFramePr>
        <p:xfrm>
          <a:off x="2372040" y="777240"/>
          <a:ext cx="6657475" cy="4036758"/>
        </p:xfrm>
        <a:graphic>
          <a:graphicData uri="http://schemas.openxmlformats.org/drawingml/2006/table">
            <a:tbl>
              <a:tblPr>
                <a:noFill/>
                <a:tableStyleId>{0D9A6B39-2C60-4575-BE2C-2522C6C7C6C2}</a:tableStyleId>
              </a:tblPr>
              <a:tblGrid>
                <a:gridCol w="3705475"/>
                <a:gridCol w="2952000"/>
              </a:tblGrid>
              <a:tr h="496450">
                <a:tc>
                  <a:txBody>
                    <a:bodyPr/>
                    <a:lstStyle/>
                    <a:p>
                      <a:pPr marL="0" marR="0" lvl="0" indent="0" algn="l" rtl="0">
                        <a:lnSpc>
                          <a:spcPct val="128000"/>
                        </a:lnSpc>
                        <a:spcBef>
                          <a:spcPts val="0"/>
                        </a:spcBef>
                        <a:spcAft>
                          <a:spcPts val="0"/>
                        </a:spcAft>
                        <a:buNone/>
                      </a:pPr>
                      <a:r>
                        <a:rPr lang="es-AR" sz="1100" b="1" u="none" strike="noStrike" cap="none">
                          <a:solidFill>
                            <a:srgbClr val="000000"/>
                          </a:solidFill>
                          <a:latin typeface="Arial"/>
                          <a:ea typeface="Arial"/>
                          <a:cs typeface="Arial"/>
                          <a:sym typeface="Arial"/>
                        </a:rPr>
                        <a:t>Suecia</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tcPr>
                </a:tc>
                <a:tc>
                  <a:txBody>
                    <a:bodyPr/>
                    <a:lstStyle/>
                    <a:p>
                      <a:pPr marL="0" marR="0" lvl="0" indent="0" algn="l" rtl="0">
                        <a:lnSpc>
                          <a:spcPct val="128000"/>
                        </a:lnSpc>
                        <a:spcBef>
                          <a:spcPts val="0"/>
                        </a:spcBef>
                        <a:spcAft>
                          <a:spcPts val="0"/>
                        </a:spcAft>
                        <a:buNone/>
                      </a:pPr>
                      <a:r>
                        <a:rPr lang="es-AR" sz="1100" b="1" u="none" strike="noStrike" cap="none">
                          <a:solidFill>
                            <a:srgbClr val="000000"/>
                          </a:solidFill>
                          <a:latin typeface="Arial"/>
                          <a:ea typeface="Arial"/>
                          <a:cs typeface="Arial"/>
                          <a:sym typeface="Arial"/>
                        </a:rPr>
                        <a:t>2,2 uW/cm</a:t>
                      </a:r>
                      <a:r>
                        <a:rPr lang="es-AR" sz="1100" b="1" u="none" strike="noStrike" cap="none" baseline="30000">
                          <a:solidFill>
                            <a:srgbClr val="000000"/>
                          </a:solidFill>
                          <a:latin typeface="Arial"/>
                          <a:ea typeface="Arial"/>
                          <a:cs typeface="Arial"/>
                          <a:sym typeface="Arial"/>
                        </a:rPr>
                        <a:t>2</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225" cap="flat" cmpd="sng">
                      <a:solidFill>
                        <a:srgbClr val="000000"/>
                      </a:solidFill>
                      <a:prstDash val="solid"/>
                      <a:round/>
                      <a:headEnd type="none" w="sm" len="sm"/>
                      <a:tailEnd type="none" w="sm" len="sm"/>
                    </a:lnB>
                  </a:tcPr>
                </a:tc>
              </a:tr>
              <a:tr h="496450">
                <a:tc>
                  <a:txBody>
                    <a:bodyPr/>
                    <a:lstStyle/>
                    <a:p>
                      <a:pPr marL="0" marR="0" lvl="0" indent="0" algn="l" rtl="0">
                        <a:lnSpc>
                          <a:spcPct val="128000"/>
                        </a:lnSpc>
                        <a:spcBef>
                          <a:spcPts val="0"/>
                        </a:spcBef>
                        <a:spcAft>
                          <a:spcPts val="0"/>
                        </a:spcAft>
                        <a:buNone/>
                      </a:pPr>
                      <a:r>
                        <a:rPr lang="es-AR" sz="1100" b="1" u="none" strike="noStrike" cap="none">
                          <a:solidFill>
                            <a:srgbClr val="000000"/>
                          </a:solidFill>
                          <a:latin typeface="Arial"/>
                          <a:ea typeface="Arial"/>
                          <a:cs typeface="Arial"/>
                          <a:sym typeface="Arial"/>
                        </a:rPr>
                        <a:t>Italia</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alpha val="20000"/>
                      </a:srgbClr>
                    </a:solidFill>
                  </a:tcPr>
                </a:tc>
                <a:tc>
                  <a:txBody>
                    <a:bodyPr/>
                    <a:lstStyle/>
                    <a:p>
                      <a:pPr marL="0" marR="0" lvl="0" indent="0" algn="l" rtl="0">
                        <a:lnSpc>
                          <a:spcPct val="128000"/>
                        </a:lnSpc>
                        <a:spcBef>
                          <a:spcPts val="0"/>
                        </a:spcBef>
                        <a:spcAft>
                          <a:spcPts val="0"/>
                        </a:spcAft>
                        <a:buNone/>
                      </a:pPr>
                      <a:r>
                        <a:rPr lang="es-AR" sz="1100" b="0" u="none" strike="noStrike" cap="none">
                          <a:solidFill>
                            <a:srgbClr val="000000"/>
                          </a:solidFill>
                          <a:latin typeface="Arial"/>
                          <a:ea typeface="Arial"/>
                          <a:cs typeface="Arial"/>
                          <a:sym typeface="Arial"/>
                        </a:rPr>
                        <a:t>10   uW/cm</a:t>
                      </a:r>
                      <a:r>
                        <a:rPr lang="es-AR" sz="1100" b="0" u="none" strike="noStrike" cap="none" baseline="30000">
                          <a:solidFill>
                            <a:srgbClr val="000000"/>
                          </a:solidFill>
                          <a:latin typeface="Arial"/>
                          <a:ea typeface="Arial"/>
                          <a:cs typeface="Arial"/>
                          <a:sym typeface="Arial"/>
                        </a:rPr>
                        <a:t>2</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2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alpha val="20000"/>
                      </a:srgbClr>
                    </a:solidFill>
                  </a:tcPr>
                </a:tc>
              </a:tr>
              <a:tr h="496450">
                <a:tc>
                  <a:txBody>
                    <a:bodyPr/>
                    <a:lstStyle/>
                    <a:p>
                      <a:pPr marL="0" marR="0" lvl="0" indent="0" algn="l" rtl="0">
                        <a:lnSpc>
                          <a:spcPct val="128000"/>
                        </a:lnSpc>
                        <a:spcBef>
                          <a:spcPts val="0"/>
                        </a:spcBef>
                        <a:spcAft>
                          <a:spcPts val="0"/>
                        </a:spcAft>
                        <a:buNone/>
                      </a:pPr>
                      <a:r>
                        <a:rPr lang="es-AR" sz="1100" b="1" u="none" strike="noStrike" cap="none">
                          <a:solidFill>
                            <a:srgbClr val="000000"/>
                          </a:solidFill>
                          <a:latin typeface="Arial"/>
                          <a:ea typeface="Arial"/>
                          <a:cs typeface="Arial"/>
                          <a:sym typeface="Arial"/>
                        </a:rPr>
                        <a:t>Austria             </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28000"/>
                        </a:lnSpc>
                        <a:spcBef>
                          <a:spcPts val="0"/>
                        </a:spcBef>
                        <a:spcAft>
                          <a:spcPts val="0"/>
                        </a:spcAft>
                        <a:buNone/>
                      </a:pPr>
                      <a:r>
                        <a:rPr lang="es-AR" sz="1100" b="0" u="none" strike="noStrike" cap="none">
                          <a:solidFill>
                            <a:srgbClr val="000000"/>
                          </a:solidFill>
                          <a:latin typeface="Arial"/>
                          <a:ea typeface="Arial"/>
                          <a:cs typeface="Arial"/>
                          <a:sym typeface="Arial"/>
                        </a:rPr>
                        <a:t>0,1  uW/cm</a:t>
                      </a:r>
                      <a:r>
                        <a:rPr lang="es-AR" sz="1100" b="0" u="none" strike="noStrike" cap="none" baseline="30000">
                          <a:solidFill>
                            <a:srgbClr val="000000"/>
                          </a:solidFill>
                          <a:latin typeface="Arial"/>
                          <a:ea typeface="Arial"/>
                          <a:cs typeface="Arial"/>
                          <a:sym typeface="Arial"/>
                        </a:rPr>
                        <a:t>2</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96450">
                <a:tc>
                  <a:txBody>
                    <a:bodyPr/>
                    <a:lstStyle/>
                    <a:p>
                      <a:pPr marL="0" marR="0" lvl="0" indent="0" algn="l" rtl="0">
                        <a:lnSpc>
                          <a:spcPct val="128000"/>
                        </a:lnSpc>
                        <a:spcBef>
                          <a:spcPts val="0"/>
                        </a:spcBef>
                        <a:spcAft>
                          <a:spcPts val="0"/>
                        </a:spcAft>
                        <a:buNone/>
                      </a:pPr>
                      <a:r>
                        <a:rPr lang="es-AR" sz="1100" b="1" u="none" strike="noStrike" cap="none">
                          <a:solidFill>
                            <a:srgbClr val="000000"/>
                          </a:solidFill>
                          <a:latin typeface="Arial"/>
                          <a:ea typeface="Arial"/>
                          <a:cs typeface="Arial"/>
                          <a:sym typeface="Arial"/>
                        </a:rPr>
                        <a:t>Suiza</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alpha val="20000"/>
                      </a:srgbClr>
                    </a:solidFill>
                  </a:tcPr>
                </a:tc>
                <a:tc>
                  <a:txBody>
                    <a:bodyPr/>
                    <a:lstStyle/>
                    <a:p>
                      <a:pPr marL="0" marR="0" lvl="0" indent="0" algn="l" rtl="0">
                        <a:lnSpc>
                          <a:spcPct val="128000"/>
                        </a:lnSpc>
                        <a:spcBef>
                          <a:spcPts val="0"/>
                        </a:spcBef>
                        <a:spcAft>
                          <a:spcPts val="0"/>
                        </a:spcAft>
                        <a:buNone/>
                      </a:pPr>
                      <a:r>
                        <a:rPr lang="es-AR" sz="1100" b="0" u="none" strike="noStrike" cap="none">
                          <a:solidFill>
                            <a:srgbClr val="000000"/>
                          </a:solidFill>
                          <a:latin typeface="Arial"/>
                          <a:ea typeface="Arial"/>
                          <a:cs typeface="Arial"/>
                          <a:sym typeface="Arial"/>
                        </a:rPr>
                        <a:t>4,2  uW/cm</a:t>
                      </a:r>
                      <a:r>
                        <a:rPr lang="es-AR" sz="1100" b="0" u="none" strike="noStrike" cap="none" baseline="30000">
                          <a:solidFill>
                            <a:srgbClr val="000000"/>
                          </a:solidFill>
                          <a:latin typeface="Arial"/>
                          <a:ea typeface="Arial"/>
                          <a:cs typeface="Arial"/>
                          <a:sym typeface="Arial"/>
                        </a:rPr>
                        <a:t>2</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alpha val="20000"/>
                      </a:srgbClr>
                    </a:solidFill>
                  </a:tcPr>
                </a:tc>
              </a:tr>
              <a:tr h="537475">
                <a:tc>
                  <a:txBody>
                    <a:bodyPr/>
                    <a:lstStyle/>
                    <a:p>
                      <a:pPr marL="0" marR="0" lvl="0" indent="0" algn="l" rtl="0">
                        <a:lnSpc>
                          <a:spcPct val="128000"/>
                        </a:lnSpc>
                        <a:spcBef>
                          <a:spcPts val="0"/>
                        </a:spcBef>
                        <a:spcAft>
                          <a:spcPts val="0"/>
                        </a:spcAft>
                        <a:buNone/>
                      </a:pPr>
                      <a:r>
                        <a:rPr lang="es-AR" sz="1100" b="1" u="none" strike="noStrike" cap="none">
                          <a:solidFill>
                            <a:srgbClr val="000000"/>
                          </a:solidFill>
                          <a:latin typeface="Arial"/>
                          <a:ea typeface="Arial"/>
                          <a:cs typeface="Arial"/>
                          <a:sym typeface="Arial"/>
                        </a:rPr>
                        <a:t>Rusia  </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28000"/>
                        </a:lnSpc>
                        <a:spcBef>
                          <a:spcPts val="0"/>
                        </a:spcBef>
                        <a:spcAft>
                          <a:spcPts val="0"/>
                        </a:spcAft>
                        <a:buNone/>
                      </a:pPr>
                      <a:r>
                        <a:rPr lang="es-AR" sz="1100" b="0" u="none" strike="noStrike" cap="none">
                          <a:solidFill>
                            <a:srgbClr val="000000"/>
                          </a:solidFill>
                          <a:latin typeface="Arial"/>
                          <a:ea typeface="Arial"/>
                          <a:cs typeface="Arial"/>
                          <a:sym typeface="Arial"/>
                        </a:rPr>
                        <a:t>2,4  uW/cm</a:t>
                      </a:r>
                      <a:r>
                        <a:rPr lang="es-AR" sz="1100" b="0" u="none" strike="noStrike" cap="none" baseline="30000">
                          <a:solidFill>
                            <a:srgbClr val="000000"/>
                          </a:solidFill>
                          <a:latin typeface="Arial"/>
                          <a:ea typeface="Arial"/>
                          <a:cs typeface="Arial"/>
                          <a:sym typeface="Arial"/>
                        </a:rPr>
                        <a:t>2</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96450">
                <a:tc>
                  <a:txBody>
                    <a:bodyPr/>
                    <a:lstStyle/>
                    <a:p>
                      <a:pPr marL="0" marR="0" lvl="0" indent="0" algn="l" rtl="0">
                        <a:lnSpc>
                          <a:spcPct val="128000"/>
                        </a:lnSpc>
                        <a:spcBef>
                          <a:spcPts val="0"/>
                        </a:spcBef>
                        <a:spcAft>
                          <a:spcPts val="0"/>
                        </a:spcAft>
                        <a:buNone/>
                      </a:pPr>
                      <a:r>
                        <a:rPr lang="es-AR" sz="1100" b="1" u="none" strike="noStrike" cap="none">
                          <a:solidFill>
                            <a:srgbClr val="000000"/>
                          </a:solidFill>
                          <a:latin typeface="Arial"/>
                          <a:ea typeface="Arial"/>
                          <a:cs typeface="Arial"/>
                          <a:sym typeface="Arial"/>
                        </a:rPr>
                        <a:t>Polonia</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alpha val="20000"/>
                      </a:srgbClr>
                    </a:solidFill>
                  </a:tcPr>
                </a:tc>
                <a:tc>
                  <a:txBody>
                    <a:bodyPr/>
                    <a:lstStyle/>
                    <a:p>
                      <a:pPr marL="0" marR="0" lvl="0" indent="0" algn="l" rtl="0">
                        <a:lnSpc>
                          <a:spcPct val="128000"/>
                        </a:lnSpc>
                        <a:spcBef>
                          <a:spcPts val="0"/>
                        </a:spcBef>
                        <a:spcAft>
                          <a:spcPts val="0"/>
                        </a:spcAft>
                        <a:buNone/>
                      </a:pPr>
                      <a:r>
                        <a:rPr lang="es-AR" sz="1100" b="0" u="none" strike="noStrike" cap="none">
                          <a:solidFill>
                            <a:srgbClr val="000000"/>
                          </a:solidFill>
                          <a:latin typeface="Arial"/>
                          <a:ea typeface="Arial"/>
                          <a:cs typeface="Arial"/>
                          <a:sym typeface="Arial"/>
                        </a:rPr>
                        <a:t>10   uW/cm</a:t>
                      </a:r>
                      <a:r>
                        <a:rPr lang="es-AR" sz="1100" b="0" u="none" strike="noStrike" cap="none" baseline="30000">
                          <a:solidFill>
                            <a:srgbClr val="000000"/>
                          </a:solidFill>
                          <a:latin typeface="Arial"/>
                          <a:ea typeface="Arial"/>
                          <a:cs typeface="Arial"/>
                          <a:sym typeface="Arial"/>
                        </a:rPr>
                        <a:t>2</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alpha val="20000"/>
                      </a:srgbClr>
                    </a:solidFill>
                  </a:tcPr>
                </a:tc>
              </a:tr>
              <a:tr h="496450">
                <a:tc>
                  <a:txBody>
                    <a:bodyPr/>
                    <a:lstStyle/>
                    <a:p>
                      <a:pPr marL="0" marR="0" lvl="0" indent="0" algn="l" rtl="0">
                        <a:lnSpc>
                          <a:spcPct val="128000"/>
                        </a:lnSpc>
                        <a:spcBef>
                          <a:spcPts val="0"/>
                        </a:spcBef>
                        <a:spcAft>
                          <a:spcPts val="0"/>
                        </a:spcAft>
                        <a:buNone/>
                      </a:pPr>
                      <a:r>
                        <a:rPr lang="es-AR" sz="1100" b="1" u="none" strike="noStrike" cap="none">
                          <a:solidFill>
                            <a:srgbClr val="000000"/>
                          </a:solidFill>
                          <a:latin typeface="Arial"/>
                          <a:ea typeface="Arial"/>
                          <a:cs typeface="Arial"/>
                          <a:sym typeface="Arial"/>
                        </a:rPr>
                        <a:t>Reino Unido</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28000"/>
                        </a:lnSpc>
                        <a:spcBef>
                          <a:spcPts val="0"/>
                        </a:spcBef>
                        <a:spcAft>
                          <a:spcPts val="0"/>
                        </a:spcAft>
                        <a:buNone/>
                      </a:pPr>
                      <a:r>
                        <a:rPr lang="es-AR" sz="1100" b="0" u="none" strike="noStrike" cap="none">
                          <a:solidFill>
                            <a:srgbClr val="000000"/>
                          </a:solidFill>
                          <a:latin typeface="Arial"/>
                          <a:ea typeface="Arial"/>
                          <a:cs typeface="Arial"/>
                          <a:sym typeface="Arial"/>
                        </a:rPr>
                        <a:t>10   uW/cm</a:t>
                      </a:r>
                      <a:r>
                        <a:rPr lang="es-AR" sz="1100" b="0" u="none" strike="noStrike" cap="none" baseline="30000">
                          <a:solidFill>
                            <a:srgbClr val="000000"/>
                          </a:solidFill>
                          <a:latin typeface="Arial"/>
                          <a:ea typeface="Arial"/>
                          <a:cs typeface="Arial"/>
                          <a:sym typeface="Arial"/>
                        </a:rPr>
                        <a:t>2</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97525">
                <a:tc>
                  <a:txBody>
                    <a:bodyPr/>
                    <a:lstStyle/>
                    <a:p>
                      <a:pPr marL="0" marR="0" lvl="0" indent="0" algn="l" rtl="0">
                        <a:lnSpc>
                          <a:spcPct val="128000"/>
                        </a:lnSpc>
                        <a:spcBef>
                          <a:spcPts val="0"/>
                        </a:spcBef>
                        <a:spcAft>
                          <a:spcPts val="0"/>
                        </a:spcAft>
                        <a:buNone/>
                      </a:pPr>
                      <a:r>
                        <a:rPr lang="es-AR" sz="1100" b="1" u="sng" strike="noStrike" cap="none">
                          <a:solidFill>
                            <a:srgbClr val="0000FF"/>
                          </a:solidFill>
                          <a:latin typeface="Arial"/>
                          <a:ea typeface="Arial"/>
                          <a:cs typeface="Arial"/>
                          <a:sym typeface="Arial"/>
                          <a:hlinkClick r:id="rId4"/>
                        </a:rPr>
                        <a:t>Argentina</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alpha val="20000"/>
                      </a:srgbClr>
                    </a:solidFill>
                  </a:tcPr>
                </a:tc>
                <a:tc>
                  <a:txBody>
                    <a:bodyPr/>
                    <a:lstStyle/>
                    <a:p>
                      <a:pPr marL="0" marR="0" lvl="0" indent="0" algn="l" rtl="0">
                        <a:lnSpc>
                          <a:spcPct val="128000"/>
                        </a:lnSpc>
                        <a:spcBef>
                          <a:spcPts val="0"/>
                        </a:spcBef>
                        <a:spcAft>
                          <a:spcPts val="0"/>
                        </a:spcAft>
                        <a:buNone/>
                      </a:pPr>
                      <a:r>
                        <a:rPr lang="es-AR" sz="1100" b="0" u="none" strike="noStrike" cap="none">
                          <a:solidFill>
                            <a:srgbClr val="FF0000"/>
                          </a:solidFill>
                          <a:latin typeface="Arial"/>
                          <a:ea typeface="Arial"/>
                          <a:cs typeface="Arial"/>
                          <a:sym typeface="Arial"/>
                        </a:rPr>
                        <a:t>Res MSyAS 202/95 Pg 71 - Tabla III  Aprox             </a:t>
                      </a:r>
                      <a:r>
                        <a:rPr lang="es-AR" sz="1100" b="1" u="none" strike="noStrike" cap="none">
                          <a:solidFill>
                            <a:srgbClr val="FF0000"/>
                          </a:solidFill>
                          <a:latin typeface="Arial"/>
                          <a:ea typeface="Arial"/>
                          <a:cs typeface="Arial"/>
                          <a:sym typeface="Arial"/>
                        </a:rPr>
                        <a:t>965 uW/cm²</a:t>
                      </a:r>
                      <a:r>
                        <a:rPr lang="es-AR" sz="1100" b="1" u="none" strike="noStrike" cap="none" baseline="30000">
                          <a:solidFill>
                            <a:srgbClr val="FF0000"/>
                          </a:solidFill>
                          <a:latin typeface="Arial"/>
                          <a:ea typeface="Arial"/>
                          <a:cs typeface="Arial"/>
                          <a:sym typeface="Arial"/>
                        </a:rPr>
                        <a:t> </a:t>
                      </a:r>
                      <a:endParaRPr sz="1100" b="0" u="none" strike="noStrike" cap="none">
                        <a:latin typeface="Arial"/>
                        <a:ea typeface="Arial"/>
                        <a:cs typeface="Arial"/>
                        <a:sym typeface="Arial"/>
                      </a:endParaRPr>
                    </a:p>
                  </a:txBody>
                  <a:tcPr marL="66600" marR="6660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alpha val="20000"/>
                      </a:srgbClr>
                    </a:solidFill>
                  </a:tcPr>
                </a:tc>
              </a:tr>
            </a:tbl>
          </a:graphicData>
        </a:graphic>
      </p:graphicFrame>
      <p:sp>
        <p:nvSpPr>
          <p:cNvPr id="315" name="Google Shape;315;p19"/>
          <p:cNvSpPr/>
          <p:nvPr/>
        </p:nvSpPr>
        <p:spPr>
          <a:xfrm>
            <a:off x="0" y="3096000"/>
            <a:ext cx="2516040" cy="17636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AR" sz="1100" b="0" strike="noStrike">
                <a:solidFill>
                  <a:srgbClr val="000000"/>
                </a:solidFill>
                <a:latin typeface="Arial"/>
                <a:ea typeface="Arial"/>
                <a:cs typeface="Arial"/>
                <a:sym typeface="Arial"/>
              </a:rPr>
              <a:t>Asamblea Parlamentaria de Europa en la Resolución 1815 de 2011</a:t>
            </a:r>
            <a:endParaRPr sz="1100" b="0" strike="noStrike">
              <a:latin typeface="Arial"/>
              <a:ea typeface="Arial"/>
              <a:cs typeface="Arial"/>
              <a:sym typeface="Arial"/>
            </a:endParaRPr>
          </a:p>
          <a:p>
            <a:pPr marL="0" marR="0" lvl="0" indent="0" algn="l" rtl="0">
              <a:lnSpc>
                <a:spcPct val="100000"/>
              </a:lnSpc>
              <a:spcBef>
                <a:spcPts val="0"/>
              </a:spcBef>
              <a:spcAft>
                <a:spcPts val="0"/>
              </a:spcAft>
              <a:buNone/>
            </a:pPr>
            <a:endParaRPr sz="1100" b="0" strike="noStrike">
              <a:latin typeface="Arial"/>
              <a:ea typeface="Arial"/>
              <a:cs typeface="Arial"/>
              <a:sym typeface="Arial"/>
            </a:endParaRPr>
          </a:p>
          <a:p>
            <a:pPr marL="0" marR="0" lvl="0" indent="0" algn="l" rtl="0">
              <a:lnSpc>
                <a:spcPct val="100000"/>
              </a:lnSpc>
              <a:spcBef>
                <a:spcPts val="0"/>
              </a:spcBef>
              <a:spcAft>
                <a:spcPts val="0"/>
              </a:spcAft>
              <a:buNone/>
            </a:pPr>
            <a:r>
              <a:rPr lang="es-AR" sz="1100" b="0" strike="noStrike">
                <a:solidFill>
                  <a:srgbClr val="000000"/>
                </a:solidFill>
                <a:latin typeface="Arial"/>
                <a:ea typeface="Arial"/>
                <a:cs typeface="Arial"/>
                <a:sym typeface="Arial"/>
              </a:rPr>
              <a:t>Recomendación 8.2.1</a:t>
            </a:r>
            <a:endParaRPr sz="1100" b="0" strike="noStrike">
              <a:latin typeface="Arial"/>
              <a:ea typeface="Arial"/>
              <a:cs typeface="Arial"/>
              <a:sym typeface="Arial"/>
            </a:endParaRPr>
          </a:p>
          <a:p>
            <a:pPr marL="0" marR="0" lvl="0" indent="0" algn="l" rtl="0">
              <a:lnSpc>
                <a:spcPct val="100000"/>
              </a:lnSpc>
              <a:spcBef>
                <a:spcPts val="0"/>
              </a:spcBef>
              <a:spcAft>
                <a:spcPts val="0"/>
              </a:spcAft>
              <a:buNone/>
            </a:pPr>
            <a:endParaRPr sz="1100" b="0" strike="noStrike">
              <a:latin typeface="Arial"/>
              <a:ea typeface="Arial"/>
              <a:cs typeface="Arial"/>
              <a:sym typeface="Arial"/>
            </a:endParaRPr>
          </a:p>
          <a:p>
            <a:pPr marL="0" marR="0" lvl="0" indent="0" algn="l" rtl="0">
              <a:lnSpc>
                <a:spcPct val="100000"/>
              </a:lnSpc>
              <a:spcBef>
                <a:spcPts val="0"/>
              </a:spcBef>
              <a:spcAft>
                <a:spcPts val="0"/>
              </a:spcAft>
              <a:buNone/>
            </a:pPr>
            <a:r>
              <a:rPr lang="es-AR" sz="1100" b="0" strike="noStrike">
                <a:solidFill>
                  <a:srgbClr val="000000"/>
                </a:solidFill>
                <a:latin typeface="Arial"/>
                <a:ea typeface="Arial"/>
                <a:cs typeface="Arial"/>
                <a:sym typeface="Arial"/>
              </a:rPr>
              <a:t> 0,6 V/m  [0,1 μW/cm2] </a:t>
            </a:r>
            <a:endParaRPr sz="1100" b="0" strike="noStrike">
              <a:latin typeface="Arial"/>
              <a:ea typeface="Arial"/>
              <a:cs typeface="Arial"/>
              <a:sym typeface="Arial"/>
            </a:endParaRPr>
          </a:p>
          <a:p>
            <a:pPr marL="0" marR="0" lvl="0" indent="0" algn="l" rtl="0">
              <a:lnSpc>
                <a:spcPct val="100000"/>
              </a:lnSpc>
              <a:spcBef>
                <a:spcPts val="0"/>
              </a:spcBef>
              <a:spcAft>
                <a:spcPts val="0"/>
              </a:spcAft>
              <a:buNone/>
            </a:pPr>
            <a:endParaRPr sz="1100" b="0" strike="noStrike">
              <a:latin typeface="Arial"/>
              <a:ea typeface="Arial"/>
              <a:cs typeface="Arial"/>
              <a:sym typeface="Arial"/>
            </a:endParaRPr>
          </a:p>
          <a:p>
            <a:pPr marL="0" marR="0" lvl="0" indent="0" algn="l" rtl="0">
              <a:lnSpc>
                <a:spcPct val="100000"/>
              </a:lnSpc>
              <a:spcBef>
                <a:spcPts val="0"/>
              </a:spcBef>
              <a:spcAft>
                <a:spcPts val="0"/>
              </a:spcAft>
              <a:buNone/>
            </a:pPr>
            <a:r>
              <a:rPr lang="es-AR" sz="1100" b="0" strike="noStrike">
                <a:solidFill>
                  <a:srgbClr val="000000"/>
                </a:solidFill>
                <a:latin typeface="Arial"/>
                <a:ea typeface="Arial"/>
                <a:cs typeface="Arial"/>
                <a:sym typeface="Arial"/>
              </a:rPr>
              <a:t> y reducirlo a mediano plazo a</a:t>
            </a:r>
            <a:endParaRPr sz="1100" b="0" strike="noStrike">
              <a:latin typeface="Arial"/>
              <a:ea typeface="Arial"/>
              <a:cs typeface="Arial"/>
              <a:sym typeface="Arial"/>
            </a:endParaRPr>
          </a:p>
          <a:p>
            <a:pPr marL="0" marR="0" lvl="0" indent="0" algn="l" rtl="0">
              <a:lnSpc>
                <a:spcPct val="100000"/>
              </a:lnSpc>
              <a:spcBef>
                <a:spcPts val="0"/>
              </a:spcBef>
              <a:spcAft>
                <a:spcPts val="0"/>
              </a:spcAft>
              <a:buNone/>
            </a:pPr>
            <a:endParaRPr sz="1100" b="0" strike="noStrike">
              <a:latin typeface="Arial"/>
              <a:ea typeface="Arial"/>
              <a:cs typeface="Arial"/>
              <a:sym typeface="Arial"/>
            </a:endParaRPr>
          </a:p>
          <a:p>
            <a:pPr marL="0" marR="0" lvl="0" indent="0" algn="l" rtl="0">
              <a:lnSpc>
                <a:spcPct val="100000"/>
              </a:lnSpc>
              <a:spcBef>
                <a:spcPts val="0"/>
              </a:spcBef>
              <a:spcAft>
                <a:spcPts val="0"/>
              </a:spcAft>
              <a:buNone/>
            </a:pPr>
            <a:r>
              <a:rPr lang="es-AR" sz="1100" b="0" strike="noStrike">
                <a:solidFill>
                  <a:srgbClr val="000000"/>
                </a:solidFill>
                <a:latin typeface="Arial"/>
                <a:ea typeface="Arial"/>
                <a:cs typeface="Arial"/>
                <a:sym typeface="Arial"/>
              </a:rPr>
              <a:t> 0,2 V/m [0,01 μW/cm2]</a:t>
            </a:r>
            <a:endParaRPr sz="1100" b="0"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28"/>
          <p:cNvPicPr preferRelativeResize="0"/>
          <p:nvPr/>
        </p:nvPicPr>
        <p:blipFill rotWithShape="1">
          <a:blip r:embed="rId3">
            <a:alphaModFix/>
          </a:blip>
          <a:srcRect/>
          <a:stretch/>
        </p:blipFill>
        <p:spPr>
          <a:xfrm>
            <a:off x="307080" y="358200"/>
            <a:ext cx="1549440" cy="1771560"/>
          </a:xfrm>
          <a:prstGeom prst="rect">
            <a:avLst/>
          </a:prstGeom>
          <a:noFill/>
          <a:ln>
            <a:noFill/>
          </a:ln>
        </p:spPr>
      </p:pic>
      <p:sp>
        <p:nvSpPr>
          <p:cNvPr id="379" name="Google Shape;379;p28"/>
          <p:cNvSpPr/>
          <p:nvPr/>
        </p:nvSpPr>
        <p:spPr>
          <a:xfrm>
            <a:off x="4623840" y="581040"/>
            <a:ext cx="4302000" cy="3103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AR" sz="1400" b="0" strike="noStrike">
                <a:solidFill>
                  <a:srgbClr val="000000"/>
                </a:solidFill>
                <a:latin typeface="Arial"/>
                <a:ea typeface="Arial"/>
                <a:cs typeface="Arial"/>
                <a:sym typeface="Arial"/>
              </a:rPr>
              <a:t>En la figura se encuentra un caso de experimentación con seres vivos. El experimento realizado por científicos en el Royal Adelaide Hospital (Australia) en 1997 para 200 ratones de laboratorio, en los cuales previamente se les inoculó células </a:t>
            </a:r>
            <a:r>
              <a:rPr lang="es-AR" sz="1400" b="0" strike="noStrike">
                <a:solidFill>
                  <a:srgbClr val="FF0000"/>
                </a:solidFill>
                <a:latin typeface="Arial"/>
                <a:ea typeface="Arial"/>
                <a:cs typeface="Arial"/>
                <a:sym typeface="Arial"/>
              </a:rPr>
              <a:t>cancerosa de cáncer linfático</a:t>
            </a:r>
            <a:r>
              <a:rPr lang="es-AR" sz="1400" b="0" strike="noStrike">
                <a:solidFill>
                  <a:srgbClr val="000000"/>
                </a:solidFill>
                <a:latin typeface="Arial"/>
                <a:ea typeface="Arial"/>
                <a:cs typeface="Arial"/>
                <a:sym typeface="Arial"/>
              </a:rPr>
              <a:t>, para luego exponer 100 de ellos a ondas semejantes a las  irradiadas por una antena celular en GSM a razón de 30 minutos dos veces por día durante 18 meses. En un estudio comparativo con el grupo igual de ratones inyectados, expuestos y no expuestos se encontró que los casos de muerte por  cáncer se duplicaron en el caso de los primeros respecto de los segundos. </a:t>
            </a:r>
            <a:endParaRPr sz="1400" b="0" strike="noStrike">
              <a:latin typeface="Arial"/>
              <a:ea typeface="Arial"/>
              <a:cs typeface="Arial"/>
              <a:sym typeface="Arial"/>
            </a:endParaRPr>
          </a:p>
        </p:txBody>
      </p:sp>
      <p:pic>
        <p:nvPicPr>
          <p:cNvPr id="380" name="Google Shape;380;p28"/>
          <p:cNvPicPr preferRelativeResize="0"/>
          <p:nvPr/>
        </p:nvPicPr>
        <p:blipFill rotWithShape="1">
          <a:blip r:embed="rId4">
            <a:alphaModFix/>
          </a:blip>
          <a:srcRect/>
          <a:stretch/>
        </p:blipFill>
        <p:spPr>
          <a:xfrm>
            <a:off x="2047680" y="164160"/>
            <a:ext cx="2385360" cy="45759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5"/>
          <p:cNvSpPr/>
          <p:nvPr/>
        </p:nvSpPr>
        <p:spPr>
          <a:xfrm>
            <a:off x="951480" y="253800"/>
            <a:ext cx="7460280" cy="5673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AR" sz="2800" b="0" strike="noStrike">
                <a:solidFill>
                  <a:srgbClr val="000000"/>
                </a:solidFill>
                <a:latin typeface="Arial"/>
                <a:ea typeface="Arial"/>
                <a:cs typeface="Arial"/>
                <a:sym typeface="Arial"/>
              </a:rPr>
              <a:t>El celular pero también la internet inalámbrica</a:t>
            </a:r>
            <a:endParaRPr sz="2800" b="0" strike="noStrike">
              <a:latin typeface="Arial"/>
              <a:ea typeface="Arial"/>
              <a:cs typeface="Arial"/>
              <a:sym typeface="Arial"/>
            </a:endParaRPr>
          </a:p>
        </p:txBody>
      </p:sp>
      <p:pic>
        <p:nvPicPr>
          <p:cNvPr id="510" name="Google Shape;510;p45"/>
          <p:cNvPicPr preferRelativeResize="0"/>
          <p:nvPr/>
        </p:nvPicPr>
        <p:blipFill rotWithShape="1">
          <a:blip r:embed="rId3">
            <a:alphaModFix/>
          </a:blip>
          <a:srcRect/>
          <a:stretch/>
        </p:blipFill>
        <p:spPr>
          <a:xfrm>
            <a:off x="1950480" y="1017720"/>
            <a:ext cx="5178240" cy="379332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
          <p:cNvPicPr preferRelativeResize="0"/>
          <p:nvPr/>
        </p:nvPicPr>
        <p:blipFill rotWithShape="1">
          <a:blip r:embed="rId3">
            <a:alphaModFix/>
          </a:blip>
          <a:srcRect/>
          <a:stretch/>
        </p:blipFill>
        <p:spPr>
          <a:xfrm>
            <a:off x="0" y="0"/>
            <a:ext cx="9113400" cy="5138280"/>
          </a:xfrm>
          <a:prstGeom prst="rect">
            <a:avLst/>
          </a:prstGeom>
          <a:noFill/>
          <a:ln>
            <a:noFill/>
          </a:ln>
        </p:spPr>
      </p:pic>
      <p:sp>
        <p:nvSpPr>
          <p:cNvPr id="184" name="Google Shape;184;p3"/>
          <p:cNvSpPr/>
          <p:nvPr/>
        </p:nvSpPr>
        <p:spPr>
          <a:xfrm>
            <a:off x="2242440" y="70200"/>
            <a:ext cx="3890880" cy="3308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AR" sz="2400" b="0" i="0" u="none" strike="noStrike" cap="none">
                <a:solidFill>
                  <a:srgbClr val="000000"/>
                </a:solidFill>
                <a:latin typeface="Arial"/>
                <a:ea typeface="Arial"/>
                <a:cs typeface="Arial"/>
                <a:sym typeface="Arial"/>
              </a:rPr>
              <a:t>Espectro Electromagnético</a:t>
            </a:r>
            <a:endParaRPr sz="2400" b="0" i="0" u="none" strike="noStrike" cap="none">
              <a:latin typeface="Arial"/>
              <a:ea typeface="Arial"/>
              <a:cs typeface="Arial"/>
              <a:sym typeface="Arial"/>
            </a:endParaRPr>
          </a:p>
        </p:txBody>
      </p:sp>
      <p:sp>
        <p:nvSpPr>
          <p:cNvPr id="185" name="Google Shape;185;p3"/>
          <p:cNvSpPr/>
          <p:nvPr/>
        </p:nvSpPr>
        <p:spPr>
          <a:xfrm>
            <a:off x="0" y="0"/>
            <a:ext cx="2994480" cy="299448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AR" sz="1200" b="0" i="0" u="none" strike="noStrike" cap="none">
                <a:solidFill>
                  <a:srgbClr val="000000"/>
                </a:solidFill>
                <a:latin typeface="Times New Roman"/>
                <a:ea typeface="Times New Roman"/>
                <a:cs typeface="Times New Roman"/>
                <a:sym typeface="Times New Roman"/>
              </a:rPr>
              <a:t> </a:t>
            </a:r>
            <a:endParaRPr sz="1200" b="0" i="0" u="none" strike="noStrike" cap="none">
              <a:latin typeface="Arial"/>
              <a:ea typeface="Arial"/>
              <a:cs typeface="Arial"/>
              <a:sym typeface="Arial"/>
            </a:endParaRPr>
          </a:p>
        </p:txBody>
      </p:sp>
      <p:sp>
        <p:nvSpPr>
          <p:cNvPr id="186" name="Google Shape;186;p3"/>
          <p:cNvSpPr/>
          <p:nvPr/>
        </p:nvSpPr>
        <p:spPr>
          <a:xfrm>
            <a:off x="152280" y="152280"/>
            <a:ext cx="2994480" cy="299448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AR" sz="1200" b="0" i="0" u="none" strike="noStrike" cap="none">
                <a:solidFill>
                  <a:srgbClr val="000000"/>
                </a:solidFill>
                <a:latin typeface="Times New Roman"/>
                <a:ea typeface="Times New Roman"/>
                <a:cs typeface="Times New Roman"/>
                <a:sym typeface="Times New Roman"/>
              </a:rPr>
              <a:t> </a:t>
            </a:r>
            <a:endParaRPr sz="1200" b="0" i="0" u="none" strike="noStrike" cap="non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5"/>
          <p:cNvPicPr preferRelativeResize="0"/>
          <p:nvPr/>
        </p:nvPicPr>
        <p:blipFill rotWithShape="1">
          <a:blip r:embed="rId3">
            <a:alphaModFix/>
          </a:blip>
          <a:srcRect/>
          <a:stretch/>
        </p:blipFill>
        <p:spPr>
          <a:xfrm>
            <a:off x="1495080" y="72000"/>
            <a:ext cx="5918760" cy="47962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8"/>
          <p:cNvPicPr preferRelativeResize="0"/>
          <p:nvPr/>
        </p:nvPicPr>
        <p:blipFill rotWithShape="1">
          <a:blip r:embed="rId3">
            <a:alphaModFix/>
          </a:blip>
          <a:srcRect/>
          <a:stretch/>
        </p:blipFill>
        <p:spPr>
          <a:xfrm>
            <a:off x="2948040" y="405720"/>
            <a:ext cx="6089040" cy="4201920"/>
          </a:xfrm>
          <a:prstGeom prst="rect">
            <a:avLst/>
          </a:prstGeom>
          <a:noFill/>
          <a:ln>
            <a:noFill/>
          </a:ln>
        </p:spPr>
      </p:pic>
      <p:pic>
        <p:nvPicPr>
          <p:cNvPr id="219" name="Google Shape;219;p8"/>
          <p:cNvPicPr preferRelativeResize="0"/>
          <p:nvPr/>
        </p:nvPicPr>
        <p:blipFill rotWithShape="1">
          <a:blip r:embed="rId4">
            <a:alphaModFix/>
          </a:blip>
          <a:srcRect/>
          <a:stretch/>
        </p:blipFill>
        <p:spPr>
          <a:xfrm>
            <a:off x="765000" y="605880"/>
            <a:ext cx="1325160" cy="1232280"/>
          </a:xfrm>
          <a:prstGeom prst="rect">
            <a:avLst/>
          </a:prstGeom>
          <a:noFill/>
          <a:ln>
            <a:noFill/>
          </a:ln>
        </p:spPr>
      </p:pic>
      <p:sp>
        <p:nvSpPr>
          <p:cNvPr id="220" name="Google Shape;220;p8"/>
          <p:cNvSpPr/>
          <p:nvPr/>
        </p:nvSpPr>
        <p:spPr>
          <a:xfrm>
            <a:off x="280800" y="205920"/>
            <a:ext cx="2287080" cy="3945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AR" sz="2000" b="1" strike="noStrike">
                <a:solidFill>
                  <a:srgbClr val="FF0000"/>
                </a:solidFill>
                <a:latin typeface="Arial"/>
                <a:ea typeface="Arial"/>
                <a:cs typeface="Arial"/>
                <a:sym typeface="Arial"/>
              </a:rPr>
              <a:t>Electropolución!!</a:t>
            </a:r>
            <a:endParaRPr sz="2000" b="0" strike="noStrike">
              <a:latin typeface="Arial"/>
              <a:ea typeface="Arial"/>
              <a:cs typeface="Arial"/>
              <a:sym typeface="Arial"/>
            </a:endParaRPr>
          </a:p>
        </p:txBody>
      </p:sp>
      <p:sp>
        <p:nvSpPr>
          <p:cNvPr id="221" name="Google Shape;221;p8"/>
          <p:cNvSpPr/>
          <p:nvPr/>
        </p:nvSpPr>
        <p:spPr>
          <a:xfrm>
            <a:off x="82080" y="1843560"/>
            <a:ext cx="2860200" cy="267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AR" sz="1400" b="0" strike="noStrike">
                <a:solidFill>
                  <a:srgbClr val="000000"/>
                </a:solidFill>
                <a:latin typeface="Arial"/>
                <a:ea typeface="Arial"/>
                <a:cs typeface="Arial"/>
                <a:sym typeface="Arial"/>
              </a:rPr>
              <a:t>Los humanos llevamos toda la historia de nuestra evolución adaptándonos a las radiaciones solares y aun así existen efectos adversos sobre la salud.</a:t>
            </a:r>
            <a:endParaRPr sz="1400" b="0" strike="noStrike">
              <a:latin typeface="Arial"/>
              <a:ea typeface="Arial"/>
              <a:cs typeface="Arial"/>
              <a:sym typeface="Arial"/>
            </a:endParaRPr>
          </a:p>
          <a:p>
            <a:pPr marL="0" marR="0" lvl="0" indent="0" algn="l" rtl="0">
              <a:lnSpc>
                <a:spcPct val="100000"/>
              </a:lnSpc>
              <a:spcBef>
                <a:spcPts val="0"/>
              </a:spcBef>
              <a:spcAft>
                <a:spcPts val="0"/>
              </a:spcAft>
              <a:buNone/>
            </a:pPr>
            <a:endParaRPr sz="1400" b="0" strike="noStrike">
              <a:latin typeface="Arial"/>
              <a:ea typeface="Arial"/>
              <a:cs typeface="Arial"/>
              <a:sym typeface="Arial"/>
            </a:endParaRPr>
          </a:p>
          <a:p>
            <a:pPr marL="0" marR="0" lvl="0" indent="0" algn="l" rtl="0">
              <a:lnSpc>
                <a:spcPct val="100000"/>
              </a:lnSpc>
              <a:spcBef>
                <a:spcPts val="0"/>
              </a:spcBef>
              <a:spcAft>
                <a:spcPts val="0"/>
              </a:spcAft>
              <a:buNone/>
            </a:pPr>
            <a:r>
              <a:rPr lang="es-AR" sz="1400" b="0" strike="noStrike">
                <a:solidFill>
                  <a:srgbClr val="000000"/>
                </a:solidFill>
                <a:latin typeface="Arial"/>
                <a:ea typeface="Arial"/>
                <a:cs typeface="Arial"/>
                <a:sym typeface="Arial"/>
              </a:rPr>
              <a:t>Cuánto tiempo nos llevará adaptarnos a estas nuevas radiaciones NO NATURALES?</a:t>
            </a:r>
            <a:endParaRPr sz="1400" b="0" strike="noStrike">
              <a:latin typeface="Arial"/>
              <a:ea typeface="Arial"/>
              <a:cs typeface="Arial"/>
              <a:sym typeface="Arial"/>
            </a:endParaRPr>
          </a:p>
          <a:p>
            <a:pPr marL="0" marR="0" lvl="0" indent="0" algn="l" rtl="0">
              <a:lnSpc>
                <a:spcPct val="100000"/>
              </a:lnSpc>
              <a:spcBef>
                <a:spcPts val="0"/>
              </a:spcBef>
              <a:spcAft>
                <a:spcPts val="0"/>
              </a:spcAft>
              <a:buNone/>
            </a:pPr>
            <a:endParaRPr sz="1400" b="0" strike="noStrike">
              <a:latin typeface="Arial"/>
              <a:ea typeface="Arial"/>
              <a:cs typeface="Arial"/>
              <a:sym typeface="Arial"/>
            </a:endParaRPr>
          </a:p>
          <a:p>
            <a:pPr marL="0" marR="0" lvl="0" indent="0" algn="l" rtl="0">
              <a:lnSpc>
                <a:spcPct val="100000"/>
              </a:lnSpc>
              <a:spcBef>
                <a:spcPts val="0"/>
              </a:spcBef>
              <a:spcAft>
                <a:spcPts val="0"/>
              </a:spcAft>
              <a:buNone/>
            </a:pPr>
            <a:r>
              <a:rPr lang="es-AR" sz="1400" b="0" strike="noStrike">
                <a:solidFill>
                  <a:srgbClr val="000000"/>
                </a:solidFill>
                <a:latin typeface="Arial"/>
                <a:ea typeface="Arial"/>
                <a:cs typeface="Arial"/>
                <a:sym typeface="Arial"/>
              </a:rPr>
              <a:t>Quien definirá quien se adapta y quien no?</a:t>
            </a:r>
            <a:endParaRPr sz="1400" b="0"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9"/>
          <p:cNvSpPr/>
          <p:nvPr/>
        </p:nvSpPr>
        <p:spPr>
          <a:xfrm>
            <a:off x="1247040" y="211320"/>
            <a:ext cx="5901840" cy="5673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AR" sz="2800" b="0" strike="noStrike">
                <a:solidFill>
                  <a:srgbClr val="000000"/>
                </a:solidFill>
                <a:latin typeface="Arial"/>
                <a:ea typeface="Arial"/>
                <a:cs typeface="Arial"/>
                <a:sym typeface="Arial"/>
              </a:rPr>
              <a:t>Tipos de Radiaciones y sus efectos</a:t>
            </a:r>
            <a:endParaRPr sz="2800" b="0" strike="noStrike">
              <a:latin typeface="Arial"/>
              <a:ea typeface="Arial"/>
              <a:cs typeface="Arial"/>
              <a:sym typeface="Arial"/>
            </a:endParaRPr>
          </a:p>
        </p:txBody>
      </p:sp>
      <p:pic>
        <p:nvPicPr>
          <p:cNvPr id="229" name="Google Shape;229;p9"/>
          <p:cNvPicPr preferRelativeResize="0"/>
          <p:nvPr/>
        </p:nvPicPr>
        <p:blipFill rotWithShape="1">
          <a:blip r:embed="rId3">
            <a:alphaModFix/>
          </a:blip>
          <a:srcRect/>
          <a:stretch/>
        </p:blipFill>
        <p:spPr>
          <a:xfrm>
            <a:off x="5780160" y="3695400"/>
            <a:ext cx="1049400" cy="1089360"/>
          </a:xfrm>
          <a:prstGeom prst="rect">
            <a:avLst/>
          </a:prstGeom>
          <a:noFill/>
          <a:ln>
            <a:noFill/>
          </a:ln>
        </p:spPr>
      </p:pic>
      <p:pic>
        <p:nvPicPr>
          <p:cNvPr id="230" name="Google Shape;230;p9"/>
          <p:cNvPicPr preferRelativeResize="0"/>
          <p:nvPr/>
        </p:nvPicPr>
        <p:blipFill rotWithShape="1">
          <a:blip r:embed="rId4">
            <a:alphaModFix/>
          </a:blip>
          <a:srcRect/>
          <a:stretch/>
        </p:blipFill>
        <p:spPr>
          <a:xfrm>
            <a:off x="5594040" y="784080"/>
            <a:ext cx="1421280" cy="1299600"/>
          </a:xfrm>
          <a:prstGeom prst="rect">
            <a:avLst/>
          </a:prstGeom>
          <a:noFill/>
          <a:ln>
            <a:noFill/>
          </a:ln>
        </p:spPr>
      </p:pic>
      <p:pic>
        <p:nvPicPr>
          <p:cNvPr id="231" name="Google Shape;231;p9"/>
          <p:cNvPicPr preferRelativeResize="0"/>
          <p:nvPr/>
        </p:nvPicPr>
        <p:blipFill rotWithShape="1">
          <a:blip r:embed="rId5">
            <a:alphaModFix/>
          </a:blip>
          <a:srcRect/>
          <a:stretch/>
        </p:blipFill>
        <p:spPr>
          <a:xfrm>
            <a:off x="5747400" y="2387520"/>
            <a:ext cx="1421280" cy="966600"/>
          </a:xfrm>
          <a:prstGeom prst="rect">
            <a:avLst/>
          </a:prstGeom>
          <a:noFill/>
          <a:ln>
            <a:noFill/>
          </a:ln>
        </p:spPr>
      </p:pic>
      <p:sp>
        <p:nvSpPr>
          <p:cNvPr id="232" name="Google Shape;232;p9"/>
          <p:cNvSpPr/>
          <p:nvPr/>
        </p:nvSpPr>
        <p:spPr>
          <a:xfrm>
            <a:off x="592200" y="1324800"/>
            <a:ext cx="1771560" cy="5673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AR" sz="2400" b="0" strike="noStrike">
                <a:solidFill>
                  <a:srgbClr val="000000"/>
                </a:solidFill>
                <a:latin typeface="Arial"/>
                <a:ea typeface="Arial"/>
                <a:cs typeface="Arial"/>
                <a:sym typeface="Arial"/>
              </a:rPr>
              <a:t>Ionizantes</a:t>
            </a:r>
            <a:endParaRPr sz="2400" b="0" strike="noStrike">
              <a:latin typeface="Arial"/>
              <a:ea typeface="Arial"/>
              <a:cs typeface="Arial"/>
              <a:sym typeface="Arial"/>
            </a:endParaRPr>
          </a:p>
        </p:txBody>
      </p:sp>
      <p:sp>
        <p:nvSpPr>
          <p:cNvPr id="233" name="Google Shape;233;p9"/>
          <p:cNvSpPr/>
          <p:nvPr/>
        </p:nvSpPr>
        <p:spPr>
          <a:xfrm>
            <a:off x="592200" y="3285360"/>
            <a:ext cx="2192400" cy="5673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AR" sz="2400" b="0" strike="noStrike">
                <a:solidFill>
                  <a:srgbClr val="000000"/>
                </a:solidFill>
                <a:latin typeface="Arial"/>
                <a:ea typeface="Arial"/>
                <a:cs typeface="Arial"/>
                <a:sym typeface="Arial"/>
              </a:rPr>
              <a:t>No Ionizantes</a:t>
            </a:r>
            <a:endParaRPr sz="2400" b="0" strike="noStrike">
              <a:latin typeface="Arial"/>
              <a:ea typeface="Arial"/>
              <a:cs typeface="Arial"/>
              <a:sym typeface="Arial"/>
            </a:endParaRPr>
          </a:p>
        </p:txBody>
      </p:sp>
      <p:sp>
        <p:nvSpPr>
          <p:cNvPr id="234" name="Google Shape;234;p9"/>
          <p:cNvSpPr/>
          <p:nvPr/>
        </p:nvSpPr>
        <p:spPr>
          <a:xfrm>
            <a:off x="3614400" y="2712600"/>
            <a:ext cx="960840" cy="3992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AR" sz="1400" b="0" strike="noStrike">
                <a:solidFill>
                  <a:srgbClr val="000000"/>
                </a:solidFill>
                <a:latin typeface="Arial"/>
                <a:ea typeface="Arial"/>
                <a:cs typeface="Arial"/>
                <a:sym typeface="Arial"/>
              </a:rPr>
              <a:t>Térmicos</a:t>
            </a:r>
            <a:endParaRPr sz="1400" b="0" strike="noStrike">
              <a:latin typeface="Arial"/>
              <a:ea typeface="Arial"/>
              <a:cs typeface="Arial"/>
              <a:sym typeface="Arial"/>
            </a:endParaRPr>
          </a:p>
        </p:txBody>
      </p:sp>
      <p:sp>
        <p:nvSpPr>
          <p:cNvPr id="235" name="Google Shape;235;p9"/>
          <p:cNvSpPr/>
          <p:nvPr/>
        </p:nvSpPr>
        <p:spPr>
          <a:xfrm>
            <a:off x="3570480" y="4040280"/>
            <a:ext cx="1049040" cy="3992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AR" sz="1400" b="0" strike="noStrike">
                <a:solidFill>
                  <a:srgbClr val="000000"/>
                </a:solidFill>
                <a:latin typeface="Arial"/>
                <a:ea typeface="Arial"/>
                <a:cs typeface="Arial"/>
                <a:sym typeface="Arial"/>
              </a:rPr>
              <a:t>Biológicos</a:t>
            </a:r>
            <a:endParaRPr sz="1400" b="0" strike="noStrike">
              <a:latin typeface="Arial"/>
              <a:ea typeface="Arial"/>
              <a:cs typeface="Arial"/>
              <a:sym typeface="Arial"/>
            </a:endParaRPr>
          </a:p>
        </p:txBody>
      </p:sp>
      <p:sp>
        <p:nvSpPr>
          <p:cNvPr id="236" name="Google Shape;236;p9"/>
          <p:cNvSpPr/>
          <p:nvPr/>
        </p:nvSpPr>
        <p:spPr>
          <a:xfrm rot="10800000" flipH="1">
            <a:off x="5345640" y="1626120"/>
            <a:ext cx="2878200" cy="10080"/>
          </a:xfrm>
          <a:custGeom>
            <a:avLst/>
            <a:gdLst/>
            <a:ahLst/>
            <a:cxnLst/>
            <a:rect l="l" t="t" r="r" b="b"/>
            <a:pathLst>
              <a:path w="21600" h="21600" extrusionOk="0">
                <a:moveTo>
                  <a:pt x="0" y="0"/>
                </a:moveTo>
                <a:lnTo>
                  <a:pt x="21600" y="21600"/>
                </a:lnTo>
              </a:path>
            </a:pathLst>
          </a:custGeom>
          <a:noFill/>
          <a:ln w="9525" cap="flat" cmpd="sng">
            <a:solidFill>
              <a:schemeClr val="dk2"/>
            </a:solidFill>
            <a:prstDash val="solid"/>
            <a:round/>
            <a:headEnd type="none" w="sm" len="sm"/>
            <a:tailEnd type="triangle" w="lg" len="lg"/>
          </a:ln>
        </p:spPr>
      </p:sp>
      <p:sp>
        <p:nvSpPr>
          <p:cNvPr id="237" name="Google Shape;237;p9"/>
          <p:cNvSpPr/>
          <p:nvPr/>
        </p:nvSpPr>
        <p:spPr>
          <a:xfrm rot="10800000" flipH="1">
            <a:off x="4679640" y="2978280"/>
            <a:ext cx="883080" cy="10080"/>
          </a:xfrm>
          <a:custGeom>
            <a:avLst/>
            <a:gdLst/>
            <a:ahLst/>
            <a:cxnLst/>
            <a:rect l="l" t="t" r="r" b="b"/>
            <a:pathLst>
              <a:path w="21600" h="21600" extrusionOk="0">
                <a:moveTo>
                  <a:pt x="0" y="0"/>
                </a:moveTo>
                <a:lnTo>
                  <a:pt x="21600" y="21600"/>
                </a:lnTo>
              </a:path>
            </a:pathLst>
          </a:custGeom>
          <a:noFill/>
          <a:ln w="9525" cap="flat" cmpd="sng">
            <a:solidFill>
              <a:schemeClr val="dk2"/>
            </a:solidFill>
            <a:prstDash val="solid"/>
            <a:round/>
            <a:headEnd type="none" w="sm" len="sm"/>
            <a:tailEnd type="triangle" w="lg" len="lg"/>
          </a:ln>
        </p:spPr>
      </p:sp>
      <p:sp>
        <p:nvSpPr>
          <p:cNvPr id="238" name="Google Shape;238;p9"/>
          <p:cNvSpPr/>
          <p:nvPr/>
        </p:nvSpPr>
        <p:spPr>
          <a:xfrm>
            <a:off x="4624920" y="4242600"/>
            <a:ext cx="871560" cy="6840"/>
          </a:xfrm>
          <a:custGeom>
            <a:avLst/>
            <a:gdLst/>
            <a:ahLst/>
            <a:cxnLst/>
            <a:rect l="l" t="t" r="r" b="b"/>
            <a:pathLst>
              <a:path w="21600" h="21600" extrusionOk="0">
                <a:moveTo>
                  <a:pt x="0" y="0"/>
                </a:moveTo>
                <a:lnTo>
                  <a:pt x="21600" y="21600"/>
                </a:lnTo>
              </a:path>
            </a:pathLst>
          </a:custGeom>
          <a:noFill/>
          <a:ln w="9525" cap="flat" cmpd="sng">
            <a:solidFill>
              <a:schemeClr val="dk2"/>
            </a:solidFill>
            <a:prstDash val="solid"/>
            <a:round/>
            <a:headEnd type="none" w="sm" len="sm"/>
            <a:tailEnd type="triangle" w="lg" len="lg"/>
          </a:ln>
        </p:spPr>
      </p:sp>
      <p:pic>
        <p:nvPicPr>
          <p:cNvPr id="239" name="Google Shape;239;p9"/>
          <p:cNvPicPr preferRelativeResize="0"/>
          <p:nvPr/>
        </p:nvPicPr>
        <p:blipFill rotWithShape="1">
          <a:blip r:embed="rId6">
            <a:alphaModFix/>
          </a:blip>
          <a:srcRect/>
          <a:stretch/>
        </p:blipFill>
        <p:spPr>
          <a:xfrm>
            <a:off x="7605720" y="3695400"/>
            <a:ext cx="1099800" cy="10893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0"/>
          <p:cNvSpPr txBox="1"/>
          <p:nvPr/>
        </p:nvSpPr>
        <p:spPr>
          <a:xfrm>
            <a:off x="311760" y="444960"/>
            <a:ext cx="8520120" cy="57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AR" sz="3600" b="0" strike="noStrike">
                <a:solidFill>
                  <a:srgbClr val="202729"/>
                </a:solidFill>
                <a:latin typeface="Proxima Nova"/>
                <a:ea typeface="Proxima Nova"/>
                <a:cs typeface="Proxima Nova"/>
                <a:sym typeface="Proxima Nova"/>
              </a:rPr>
              <a:t>Un BIOPOTENCIAL….</a:t>
            </a:r>
            <a:endParaRPr sz="3600" b="0" strike="noStrike">
              <a:solidFill>
                <a:srgbClr val="000000"/>
              </a:solidFill>
              <a:latin typeface="Arial"/>
              <a:ea typeface="Arial"/>
              <a:cs typeface="Arial"/>
              <a:sym typeface="Arial"/>
            </a:endParaRPr>
          </a:p>
        </p:txBody>
      </p:sp>
      <p:sp>
        <p:nvSpPr>
          <p:cNvPr id="245" name="Google Shape;245;p10"/>
          <p:cNvSpPr txBox="1"/>
          <p:nvPr/>
        </p:nvSpPr>
        <p:spPr>
          <a:xfrm>
            <a:off x="311760" y="1244520"/>
            <a:ext cx="8520120" cy="3539520"/>
          </a:xfrm>
          <a:prstGeom prst="rect">
            <a:avLst/>
          </a:prstGeom>
          <a:noFill/>
          <a:ln>
            <a:noFill/>
          </a:ln>
        </p:spPr>
        <p:txBody>
          <a:bodyPr spcFirstLastPara="1" wrap="square" lIns="91425" tIns="91425" rIns="91425" bIns="91425" anchor="t" anchorCtr="0">
            <a:noAutofit/>
          </a:bodyPr>
          <a:lstStyle/>
          <a:p>
            <a:pPr marL="457200" marR="0" lvl="0" indent="-380520" algn="l" rtl="0">
              <a:lnSpc>
                <a:spcPct val="150000"/>
              </a:lnSpc>
              <a:spcBef>
                <a:spcPts val="0"/>
              </a:spcBef>
              <a:spcAft>
                <a:spcPts val="0"/>
              </a:spcAft>
              <a:buClr>
                <a:srgbClr val="616161"/>
              </a:buClr>
              <a:buSzPts val="2400"/>
              <a:buFont typeface="Proxima Nova"/>
              <a:buChar char="●"/>
            </a:pPr>
            <a:r>
              <a:rPr lang="es-AR" sz="2400" b="0" strike="noStrike">
                <a:solidFill>
                  <a:srgbClr val="616161"/>
                </a:solidFill>
                <a:latin typeface="Proxima Nova"/>
                <a:ea typeface="Proxima Nova"/>
                <a:cs typeface="Proxima Nova"/>
                <a:sym typeface="Proxima Nova"/>
              </a:rPr>
              <a:t>Es un potencial eléctrico que se mide entre dos puntos en células vivas, tejidos y organismos </a:t>
            </a:r>
            <a:endParaRPr sz="2400" b="0" strike="noStrike">
              <a:solidFill>
                <a:srgbClr val="000000"/>
              </a:solidFill>
              <a:latin typeface="Arial"/>
              <a:ea typeface="Arial"/>
              <a:cs typeface="Arial"/>
              <a:sym typeface="Arial"/>
            </a:endParaRPr>
          </a:p>
          <a:p>
            <a:pPr marL="457200" marR="0" lvl="0" indent="-380520" algn="l" rtl="0">
              <a:lnSpc>
                <a:spcPct val="150000"/>
              </a:lnSpc>
              <a:spcBef>
                <a:spcPts val="0"/>
              </a:spcBef>
              <a:spcAft>
                <a:spcPts val="0"/>
              </a:spcAft>
              <a:buClr>
                <a:srgbClr val="616161"/>
              </a:buClr>
              <a:buSzPts val="2400"/>
              <a:buFont typeface="Proxima Nova"/>
              <a:buChar char="●"/>
            </a:pPr>
            <a:r>
              <a:rPr lang="es-AR" sz="2400" b="0" strike="noStrike">
                <a:solidFill>
                  <a:srgbClr val="616161"/>
                </a:solidFill>
                <a:latin typeface="Proxima Nova"/>
                <a:ea typeface="Proxima Nova"/>
                <a:cs typeface="Proxima Nova"/>
                <a:sym typeface="Proxima Nova"/>
              </a:rPr>
              <a:t>acompaña a todos los procesos bioquímicos.</a:t>
            </a:r>
            <a:endParaRPr sz="2400" b="0" strike="noStrike">
              <a:solidFill>
                <a:srgbClr val="000000"/>
              </a:solidFill>
              <a:latin typeface="Arial"/>
              <a:ea typeface="Arial"/>
              <a:cs typeface="Arial"/>
              <a:sym typeface="Arial"/>
            </a:endParaRPr>
          </a:p>
          <a:p>
            <a:pPr marL="457200" marR="0" lvl="0" indent="-380520" algn="l" rtl="0">
              <a:lnSpc>
                <a:spcPct val="150000"/>
              </a:lnSpc>
              <a:spcBef>
                <a:spcPts val="0"/>
              </a:spcBef>
              <a:spcAft>
                <a:spcPts val="0"/>
              </a:spcAft>
              <a:buClr>
                <a:srgbClr val="616161"/>
              </a:buClr>
              <a:buSzPts val="2400"/>
              <a:buFont typeface="Proxima Nova"/>
              <a:buChar char="●"/>
            </a:pPr>
            <a:r>
              <a:rPr lang="es-AR" sz="2400" b="0" strike="noStrike">
                <a:solidFill>
                  <a:srgbClr val="616161"/>
                </a:solidFill>
                <a:latin typeface="Proxima Nova"/>
                <a:ea typeface="Proxima Nova"/>
                <a:cs typeface="Proxima Nova"/>
                <a:sym typeface="Proxima Nova"/>
              </a:rPr>
              <a:t>También describe la transferencia de información entre células y dentro de las células</a:t>
            </a:r>
            <a:endParaRPr sz="2400" b="0" strike="noStrike">
              <a:solidFill>
                <a:srgbClr val="000000"/>
              </a:solidFill>
              <a:latin typeface="Arial"/>
              <a:ea typeface="Arial"/>
              <a:cs typeface="Arial"/>
              <a:sym typeface="Arial"/>
            </a:endParaRPr>
          </a:p>
          <a:p>
            <a:pPr marL="457200" marR="0" lvl="0" indent="0" algn="l" rtl="0">
              <a:lnSpc>
                <a:spcPct val="115000"/>
              </a:lnSpc>
              <a:spcBef>
                <a:spcPts val="1599"/>
              </a:spcBef>
              <a:spcAft>
                <a:spcPts val="0"/>
              </a:spcAft>
              <a:buNone/>
            </a:pPr>
            <a:endParaRPr sz="2400" b="0"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3"/>
          <p:cNvPicPr preferRelativeResize="0"/>
          <p:nvPr/>
        </p:nvPicPr>
        <p:blipFill rotWithShape="1">
          <a:blip r:embed="rId3">
            <a:alphaModFix/>
          </a:blip>
          <a:srcRect/>
          <a:stretch/>
        </p:blipFill>
        <p:spPr>
          <a:xfrm>
            <a:off x="68400" y="89280"/>
            <a:ext cx="6705360" cy="4834800"/>
          </a:xfrm>
          <a:prstGeom prst="rect">
            <a:avLst/>
          </a:prstGeom>
          <a:noFill/>
          <a:ln>
            <a:noFill/>
          </a:ln>
        </p:spPr>
      </p:pic>
      <p:sp>
        <p:nvSpPr>
          <p:cNvPr id="267" name="Google Shape;267;p13"/>
          <p:cNvSpPr/>
          <p:nvPr/>
        </p:nvSpPr>
        <p:spPr>
          <a:xfrm>
            <a:off x="373320" y="394200"/>
            <a:ext cx="2995920" cy="2995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6896520" y="4282920"/>
            <a:ext cx="1854000" cy="592200"/>
          </a:xfrm>
          <a:prstGeom prst="rect">
            <a:avLst/>
          </a:prstGeom>
          <a:noFill/>
          <a:ln>
            <a:noFill/>
          </a:ln>
        </p:spPr>
        <p:txBody>
          <a:bodyPr spcFirstLastPara="1" wrap="square" lIns="90000" tIns="91425" rIns="90000" bIns="91425" anchor="ctr" anchorCtr="0">
            <a:noAutofit/>
          </a:bodyPr>
          <a:lstStyle/>
          <a:p>
            <a:pPr marL="0" marR="0" lvl="0" indent="0" algn="l" rtl="0">
              <a:lnSpc>
                <a:spcPct val="120000"/>
              </a:lnSpc>
              <a:spcBef>
                <a:spcPts val="0"/>
              </a:spcBef>
              <a:spcAft>
                <a:spcPts val="0"/>
              </a:spcAft>
              <a:buNone/>
            </a:pPr>
            <a:r>
              <a:rPr lang="es-AR" sz="1400" b="0" strike="noStrike">
                <a:solidFill>
                  <a:srgbClr val="000000"/>
                </a:solidFill>
                <a:latin typeface="Arial"/>
                <a:ea typeface="Arial"/>
                <a:cs typeface="Arial"/>
                <a:sym typeface="Arial"/>
              </a:rPr>
              <a:t>Gentileza Dr. Touzet</a:t>
            </a:r>
            <a:endParaRPr sz="1400" b="0" strike="noStrike">
              <a:latin typeface="Arial"/>
              <a:ea typeface="Arial"/>
              <a:cs typeface="Arial"/>
              <a:sym typeface="Arial"/>
            </a:endParaRPr>
          </a:p>
          <a:p>
            <a:pPr marL="0" marR="0" lvl="0" indent="0" algn="l" rtl="0">
              <a:lnSpc>
                <a:spcPct val="120000"/>
              </a:lnSpc>
              <a:spcBef>
                <a:spcPts val="0"/>
              </a:spcBef>
              <a:spcAft>
                <a:spcPts val="0"/>
              </a:spcAft>
              <a:buNone/>
            </a:pPr>
            <a:r>
              <a:rPr lang="es-AR" sz="1400" b="0" strike="noStrike">
                <a:solidFill>
                  <a:srgbClr val="000000"/>
                </a:solidFill>
                <a:latin typeface="Arial"/>
                <a:ea typeface="Arial"/>
                <a:cs typeface="Arial"/>
                <a:sym typeface="Arial"/>
              </a:rPr>
              <a:t>11/12/18</a:t>
            </a:r>
            <a:endParaRPr sz="1400" b="0"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4"/>
          <p:cNvPicPr preferRelativeResize="0"/>
          <p:nvPr/>
        </p:nvPicPr>
        <p:blipFill rotWithShape="1">
          <a:blip r:embed="rId3">
            <a:alphaModFix/>
          </a:blip>
          <a:srcRect/>
          <a:stretch/>
        </p:blipFill>
        <p:spPr>
          <a:xfrm>
            <a:off x="307080" y="358200"/>
            <a:ext cx="1549440" cy="1771560"/>
          </a:xfrm>
          <a:prstGeom prst="rect">
            <a:avLst/>
          </a:prstGeom>
          <a:noFill/>
          <a:ln>
            <a:noFill/>
          </a:ln>
        </p:spPr>
      </p:pic>
      <p:pic>
        <p:nvPicPr>
          <p:cNvPr id="274" name="Google Shape;274;p14"/>
          <p:cNvPicPr preferRelativeResize="0"/>
          <p:nvPr/>
        </p:nvPicPr>
        <p:blipFill rotWithShape="1">
          <a:blip r:embed="rId4">
            <a:alphaModFix/>
          </a:blip>
          <a:srcRect/>
          <a:stretch/>
        </p:blipFill>
        <p:spPr>
          <a:xfrm>
            <a:off x="3384000" y="740520"/>
            <a:ext cx="3733560" cy="4150440"/>
          </a:xfrm>
          <a:prstGeom prst="rect">
            <a:avLst/>
          </a:prstGeom>
          <a:noFill/>
          <a:ln>
            <a:noFill/>
          </a:ln>
        </p:spPr>
      </p:pic>
      <p:sp>
        <p:nvSpPr>
          <p:cNvPr id="275" name="Google Shape;275;p14"/>
          <p:cNvSpPr/>
          <p:nvPr/>
        </p:nvSpPr>
        <p:spPr>
          <a:xfrm>
            <a:off x="2016000" y="232920"/>
            <a:ext cx="7122960" cy="3027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AR" sz="1400" b="0" strike="noStrike">
                <a:solidFill>
                  <a:srgbClr val="000000"/>
                </a:solidFill>
                <a:latin typeface="Arial"/>
                <a:ea typeface="Arial"/>
                <a:cs typeface="Arial"/>
                <a:sym typeface="Arial"/>
              </a:rPr>
              <a:t>Efecto del campo electromagnético en la generación del Ion Calcio a nivel mitocondrial</a:t>
            </a:r>
            <a:endParaRPr sz="1400" b="0" strike="noStrike">
              <a:latin typeface="Arial"/>
              <a:ea typeface="Arial"/>
              <a:cs typeface="Arial"/>
              <a:sym typeface="Arial"/>
            </a:endParaRPr>
          </a:p>
        </p:txBody>
      </p:sp>
      <p:sp>
        <p:nvSpPr>
          <p:cNvPr id="276" name="Google Shape;276;p14"/>
          <p:cNvSpPr/>
          <p:nvPr/>
        </p:nvSpPr>
        <p:spPr>
          <a:xfrm>
            <a:off x="144000" y="3816000"/>
            <a:ext cx="2658960" cy="1002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AR" sz="1200" b="0" strike="noStrike">
                <a:solidFill>
                  <a:srgbClr val="000000"/>
                </a:solidFill>
                <a:latin typeface="Arial"/>
                <a:ea typeface="Arial"/>
                <a:cs typeface="Arial"/>
                <a:sym typeface="Arial"/>
              </a:rPr>
              <a:t>900 MHz Study of mice for 7 days, 12-hr per day (whole-body) resulted in significant effect on mitochondria and genome stability, Aitken, 2005</a:t>
            </a:r>
            <a:endParaRPr sz="1200" b="0" strike="noStrike">
              <a:latin typeface="Arial"/>
              <a:ea typeface="Arial"/>
              <a:cs typeface="Arial"/>
              <a:sym typeface="Arial"/>
            </a:endParaRPr>
          </a:p>
          <a:p>
            <a:pPr marL="0" marR="0" lvl="0" indent="0" algn="l" rtl="0">
              <a:lnSpc>
                <a:spcPct val="100000"/>
              </a:lnSpc>
              <a:spcBef>
                <a:spcPts val="0"/>
              </a:spcBef>
              <a:spcAft>
                <a:spcPts val="0"/>
              </a:spcAft>
              <a:buNone/>
            </a:pPr>
            <a:endParaRPr sz="1200" b="0" strike="noStrik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p:nvPr/>
        </p:nvSpPr>
        <p:spPr>
          <a:xfrm>
            <a:off x="881280" y="194040"/>
            <a:ext cx="8052480" cy="656280"/>
          </a:xfrm>
          <a:prstGeom prst="rect">
            <a:avLst/>
          </a:prstGeom>
          <a:noFill/>
          <a:ln>
            <a:noFill/>
          </a:ln>
        </p:spPr>
        <p:txBody>
          <a:bodyPr spcFirstLastPara="1" wrap="square" lIns="90000" tIns="91425" rIns="90000" bIns="91425" anchor="t" anchorCtr="0">
            <a:noAutofit/>
          </a:bodyPr>
          <a:lstStyle/>
          <a:p>
            <a:pPr marL="0" marR="0" lvl="0" indent="0" algn="ctr" rtl="0">
              <a:lnSpc>
                <a:spcPct val="100000"/>
              </a:lnSpc>
              <a:spcBef>
                <a:spcPts val="0"/>
              </a:spcBef>
              <a:spcAft>
                <a:spcPts val="0"/>
              </a:spcAft>
              <a:buNone/>
            </a:pPr>
            <a:r>
              <a:rPr lang="es-AR" sz="2000" b="0" strike="noStrike">
                <a:solidFill>
                  <a:srgbClr val="000000"/>
                </a:solidFill>
                <a:latin typeface="Arial"/>
                <a:ea typeface="Arial"/>
                <a:cs typeface="Arial"/>
                <a:sym typeface="Arial"/>
              </a:rPr>
              <a:t>Niveles de Densidad de Potencia Vs Efectos</a:t>
            </a:r>
            <a:endParaRPr sz="2000" b="0" strike="noStrike">
              <a:latin typeface="Arial"/>
              <a:ea typeface="Arial"/>
              <a:cs typeface="Arial"/>
              <a:sym typeface="Arial"/>
            </a:endParaRPr>
          </a:p>
        </p:txBody>
      </p:sp>
      <p:pic>
        <p:nvPicPr>
          <p:cNvPr id="306" name="Google Shape;306;p18"/>
          <p:cNvPicPr preferRelativeResize="0"/>
          <p:nvPr/>
        </p:nvPicPr>
        <p:blipFill rotWithShape="1">
          <a:blip r:embed="rId3">
            <a:alphaModFix/>
          </a:blip>
          <a:srcRect/>
          <a:stretch/>
        </p:blipFill>
        <p:spPr>
          <a:xfrm>
            <a:off x="307080" y="358200"/>
            <a:ext cx="1549440" cy="1771560"/>
          </a:xfrm>
          <a:prstGeom prst="rect">
            <a:avLst/>
          </a:prstGeom>
          <a:noFill/>
          <a:ln>
            <a:noFill/>
          </a:ln>
        </p:spPr>
      </p:pic>
      <p:pic>
        <p:nvPicPr>
          <p:cNvPr id="307" name="Google Shape;307;p18"/>
          <p:cNvPicPr preferRelativeResize="0"/>
          <p:nvPr/>
        </p:nvPicPr>
        <p:blipFill rotWithShape="1">
          <a:blip r:embed="rId4">
            <a:alphaModFix/>
          </a:blip>
          <a:srcRect/>
          <a:stretch/>
        </p:blipFill>
        <p:spPr>
          <a:xfrm>
            <a:off x="2222280" y="741600"/>
            <a:ext cx="6253200" cy="39106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392</Words>
  <PresentationFormat>Presentación en pantalla (16:9)</PresentationFormat>
  <Paragraphs>57</Paragraphs>
  <Slides>12</Slides>
  <Notes>12</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12</vt:i4>
      </vt:variant>
    </vt:vector>
  </HeadingPairs>
  <TitlesOfParts>
    <vt:vector size="18" baseType="lpstr">
      <vt:lpstr>Arial</vt:lpstr>
      <vt:lpstr>Times New Roman</vt:lpstr>
      <vt:lpstr>Proxima Nova</vt:lpstr>
      <vt:lpstr>Office Theme</vt: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Marta</dc:creator>
  <cp:lastModifiedBy>Marta</cp:lastModifiedBy>
  <cp:revision>4</cp:revision>
  <dcterms:modified xsi:type="dcterms:W3CDTF">2021-11-11T21:09:40Z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oing. Esteban Rossi">
    <vt:lpwstr/>
  </property>
</Properties>
</file>